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848" r:id="rId2"/>
  </p:sldMasterIdLst>
  <p:notesMasterIdLst>
    <p:notesMasterId r:id="rId57"/>
  </p:notesMasterIdLst>
  <p:handoutMasterIdLst>
    <p:handoutMasterId r:id="rId58"/>
  </p:handoutMasterIdLst>
  <p:sldIdLst>
    <p:sldId id="606" r:id="rId3"/>
    <p:sldId id="542" r:id="rId4"/>
    <p:sldId id="257" r:id="rId5"/>
    <p:sldId id="590" r:id="rId6"/>
    <p:sldId id="543" r:id="rId7"/>
    <p:sldId id="552" r:id="rId8"/>
    <p:sldId id="544" r:id="rId9"/>
    <p:sldId id="553" r:id="rId10"/>
    <p:sldId id="554" r:id="rId11"/>
    <p:sldId id="556" r:id="rId12"/>
    <p:sldId id="557" r:id="rId13"/>
    <p:sldId id="558" r:id="rId14"/>
    <p:sldId id="560" r:id="rId15"/>
    <p:sldId id="564" r:id="rId16"/>
    <p:sldId id="567" r:id="rId17"/>
    <p:sldId id="565" r:id="rId18"/>
    <p:sldId id="568" r:id="rId19"/>
    <p:sldId id="561" r:id="rId20"/>
    <p:sldId id="555" r:id="rId21"/>
    <p:sldId id="547" r:id="rId22"/>
    <p:sldId id="591" r:id="rId23"/>
    <p:sldId id="571" r:id="rId24"/>
    <p:sldId id="572" r:id="rId25"/>
    <p:sldId id="573" r:id="rId26"/>
    <p:sldId id="607" r:id="rId27"/>
    <p:sldId id="580" r:id="rId28"/>
    <p:sldId id="569" r:id="rId29"/>
    <p:sldId id="592" r:id="rId30"/>
    <p:sldId id="574" r:id="rId31"/>
    <p:sldId id="578" r:id="rId32"/>
    <p:sldId id="579" r:id="rId33"/>
    <p:sldId id="582" r:id="rId34"/>
    <p:sldId id="584" r:id="rId35"/>
    <p:sldId id="585" r:id="rId36"/>
    <p:sldId id="588" r:id="rId37"/>
    <p:sldId id="586" r:id="rId38"/>
    <p:sldId id="587" r:id="rId39"/>
    <p:sldId id="583" r:id="rId40"/>
    <p:sldId id="589" r:id="rId41"/>
    <p:sldId id="593" r:id="rId42"/>
    <p:sldId id="594" r:id="rId43"/>
    <p:sldId id="549" r:id="rId44"/>
    <p:sldId id="598" r:id="rId45"/>
    <p:sldId id="595" r:id="rId46"/>
    <p:sldId id="601" r:id="rId47"/>
    <p:sldId id="597" r:id="rId48"/>
    <p:sldId id="596" r:id="rId49"/>
    <p:sldId id="602" r:id="rId50"/>
    <p:sldId id="599" r:id="rId51"/>
    <p:sldId id="600" r:id="rId52"/>
    <p:sldId id="581" r:id="rId53"/>
    <p:sldId id="604" r:id="rId54"/>
    <p:sldId id="605" r:id="rId55"/>
    <p:sldId id="603" r:id="rId56"/>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0F25"/>
    <a:srgbClr val="000000"/>
    <a:srgbClr val="352B6F"/>
    <a:srgbClr val="E2E8F0"/>
    <a:srgbClr val="282053"/>
    <a:srgbClr val="4A33D1"/>
    <a:srgbClr val="00A3FF"/>
    <a:srgbClr val="B9004B"/>
    <a:srgbClr val="585FA2"/>
    <a:srgbClr val="EBEF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54C12-77CD-4AC6-A026-08A6DBDC0A8E}" v="139" dt="2023-05-24T13:38:46.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10"/>
    <p:restoredTop sz="94783"/>
  </p:normalViewPr>
  <p:slideViewPr>
    <p:cSldViewPr snapToGrid="0" snapToObjects="1">
      <p:cViewPr varScale="1">
        <p:scale>
          <a:sx n="56" d="100"/>
          <a:sy n="56" d="100"/>
        </p:scale>
        <p:origin x="300"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06" d="100"/>
          <a:sy n="106" d="100"/>
        </p:scale>
        <p:origin x="419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Dockx" userId="0b4eb0c7a560de9a" providerId="LiveId" clId="{12354C12-77CD-4AC6-A026-08A6DBDC0A8E}"/>
    <pc:docChg chg="undo redo custSel addSld delSld modSld sldOrd">
      <pc:chgData name="Kevin Dockx" userId="0b4eb0c7a560de9a" providerId="LiveId" clId="{12354C12-77CD-4AC6-A026-08A6DBDC0A8E}" dt="2023-05-24T13:52:14.934" v="13223" actId="47"/>
      <pc:docMkLst>
        <pc:docMk/>
      </pc:docMkLst>
      <pc:sldChg chg="modSp del mod">
        <pc:chgData name="Kevin Dockx" userId="0b4eb0c7a560de9a" providerId="LiveId" clId="{12354C12-77CD-4AC6-A026-08A6DBDC0A8E}" dt="2023-05-22T06:47:22.696" v="12792" actId="2696"/>
        <pc:sldMkLst>
          <pc:docMk/>
          <pc:sldMk cId="323123030" sldId="256"/>
        </pc:sldMkLst>
        <pc:spChg chg="mod">
          <ac:chgData name="Kevin Dockx" userId="0b4eb0c7a560de9a" providerId="LiveId" clId="{12354C12-77CD-4AC6-A026-08A6DBDC0A8E}" dt="2023-05-10T09:18:32.845" v="29" actId="20577"/>
          <ac:spMkLst>
            <pc:docMk/>
            <pc:sldMk cId="323123030" sldId="256"/>
            <ac:spMk id="2" creationId="{665A6C66-2D41-9729-3EE3-1B37B5E429E7}"/>
          </ac:spMkLst>
        </pc:spChg>
        <pc:spChg chg="mod">
          <ac:chgData name="Kevin Dockx" userId="0b4eb0c7a560de9a" providerId="LiveId" clId="{12354C12-77CD-4AC6-A026-08A6DBDC0A8E}" dt="2023-05-10T09:18:34.394" v="30" actId="6549"/>
          <ac:spMkLst>
            <pc:docMk/>
            <pc:sldMk cId="323123030" sldId="256"/>
            <ac:spMk id="7" creationId="{FF47E94A-682D-375A-D771-0178A0326695}"/>
          </ac:spMkLst>
        </pc:spChg>
      </pc:sldChg>
      <pc:sldChg chg="modSp mod">
        <pc:chgData name="Kevin Dockx" userId="0b4eb0c7a560de9a" providerId="LiveId" clId="{12354C12-77CD-4AC6-A026-08A6DBDC0A8E}" dt="2023-05-12T12:19:42.841" v="11921" actId="20577"/>
        <pc:sldMkLst>
          <pc:docMk/>
          <pc:sldMk cId="3358591942" sldId="257"/>
        </pc:sldMkLst>
        <pc:spChg chg="mod">
          <ac:chgData name="Kevin Dockx" userId="0b4eb0c7a560de9a" providerId="LiveId" clId="{12354C12-77CD-4AC6-A026-08A6DBDC0A8E}" dt="2023-05-12T12:19:42.841" v="11921" actId="20577"/>
          <ac:spMkLst>
            <pc:docMk/>
            <pc:sldMk cId="3358591942" sldId="257"/>
            <ac:spMk id="8" creationId="{99E97CDA-16AA-D73D-FDE1-CAF38E262394}"/>
          </ac:spMkLst>
        </pc:spChg>
      </pc:sldChg>
      <pc:sldChg chg="del">
        <pc:chgData name="Kevin Dockx" userId="0b4eb0c7a560de9a" providerId="LiveId" clId="{12354C12-77CD-4AC6-A026-08A6DBDC0A8E}" dt="2023-05-10T09:19:50.423" v="168" actId="47"/>
        <pc:sldMkLst>
          <pc:docMk/>
          <pc:sldMk cId="1765737910" sldId="386"/>
        </pc:sldMkLst>
      </pc:sldChg>
      <pc:sldChg chg="del">
        <pc:chgData name="Kevin Dockx" userId="0b4eb0c7a560de9a" providerId="LiveId" clId="{12354C12-77CD-4AC6-A026-08A6DBDC0A8E}" dt="2023-05-10T09:19:50.423" v="168" actId="47"/>
        <pc:sldMkLst>
          <pc:docMk/>
          <pc:sldMk cId="1146452023" sldId="388"/>
        </pc:sldMkLst>
      </pc:sldChg>
      <pc:sldChg chg="del">
        <pc:chgData name="Kevin Dockx" userId="0b4eb0c7a560de9a" providerId="LiveId" clId="{12354C12-77CD-4AC6-A026-08A6DBDC0A8E}" dt="2023-05-10T09:19:50.423" v="168" actId="47"/>
        <pc:sldMkLst>
          <pc:docMk/>
          <pc:sldMk cId="3871325164" sldId="389"/>
        </pc:sldMkLst>
      </pc:sldChg>
      <pc:sldChg chg="del">
        <pc:chgData name="Kevin Dockx" userId="0b4eb0c7a560de9a" providerId="LiveId" clId="{12354C12-77CD-4AC6-A026-08A6DBDC0A8E}" dt="2023-05-10T09:19:50.423" v="168" actId="47"/>
        <pc:sldMkLst>
          <pc:docMk/>
          <pc:sldMk cId="462769942" sldId="439"/>
        </pc:sldMkLst>
      </pc:sldChg>
      <pc:sldChg chg="del">
        <pc:chgData name="Kevin Dockx" userId="0b4eb0c7a560de9a" providerId="LiveId" clId="{12354C12-77CD-4AC6-A026-08A6DBDC0A8E}" dt="2023-05-10T09:19:50.423" v="168" actId="47"/>
        <pc:sldMkLst>
          <pc:docMk/>
          <pc:sldMk cId="2531023572" sldId="443"/>
        </pc:sldMkLst>
      </pc:sldChg>
      <pc:sldChg chg="del">
        <pc:chgData name="Kevin Dockx" userId="0b4eb0c7a560de9a" providerId="LiveId" clId="{12354C12-77CD-4AC6-A026-08A6DBDC0A8E}" dt="2023-05-10T12:50:35.214" v="1287" actId="47"/>
        <pc:sldMkLst>
          <pc:docMk/>
          <pc:sldMk cId="1975261702" sldId="519"/>
        </pc:sldMkLst>
      </pc:sldChg>
      <pc:sldChg chg="del">
        <pc:chgData name="Kevin Dockx" userId="0b4eb0c7a560de9a" providerId="LiveId" clId="{12354C12-77CD-4AC6-A026-08A6DBDC0A8E}" dt="2023-05-10T12:50:35.214" v="1287" actId="47"/>
        <pc:sldMkLst>
          <pc:docMk/>
          <pc:sldMk cId="2251747925" sldId="520"/>
        </pc:sldMkLst>
      </pc:sldChg>
      <pc:sldChg chg="del">
        <pc:chgData name="Kevin Dockx" userId="0b4eb0c7a560de9a" providerId="LiveId" clId="{12354C12-77CD-4AC6-A026-08A6DBDC0A8E}" dt="2023-05-10T12:50:35.214" v="1287" actId="47"/>
        <pc:sldMkLst>
          <pc:docMk/>
          <pc:sldMk cId="4008923431" sldId="521"/>
        </pc:sldMkLst>
      </pc:sldChg>
      <pc:sldChg chg="del">
        <pc:chgData name="Kevin Dockx" userId="0b4eb0c7a560de9a" providerId="LiveId" clId="{12354C12-77CD-4AC6-A026-08A6DBDC0A8E}" dt="2023-05-10T09:19:50.423" v="168" actId="47"/>
        <pc:sldMkLst>
          <pc:docMk/>
          <pc:sldMk cId="3757108019" sldId="522"/>
        </pc:sldMkLst>
      </pc:sldChg>
      <pc:sldChg chg="del">
        <pc:chgData name="Kevin Dockx" userId="0b4eb0c7a560de9a" providerId="LiveId" clId="{12354C12-77CD-4AC6-A026-08A6DBDC0A8E}" dt="2023-05-10T09:19:50.423" v="168" actId="47"/>
        <pc:sldMkLst>
          <pc:docMk/>
          <pc:sldMk cId="1293199075" sldId="523"/>
        </pc:sldMkLst>
      </pc:sldChg>
      <pc:sldChg chg="del">
        <pc:chgData name="Kevin Dockx" userId="0b4eb0c7a560de9a" providerId="LiveId" clId="{12354C12-77CD-4AC6-A026-08A6DBDC0A8E}" dt="2023-05-10T09:19:50.423" v="168" actId="47"/>
        <pc:sldMkLst>
          <pc:docMk/>
          <pc:sldMk cId="2053264949" sldId="524"/>
        </pc:sldMkLst>
      </pc:sldChg>
      <pc:sldChg chg="del">
        <pc:chgData name="Kevin Dockx" userId="0b4eb0c7a560de9a" providerId="LiveId" clId="{12354C12-77CD-4AC6-A026-08A6DBDC0A8E}" dt="2023-05-10T09:19:50.423" v="168" actId="47"/>
        <pc:sldMkLst>
          <pc:docMk/>
          <pc:sldMk cId="1546071099" sldId="525"/>
        </pc:sldMkLst>
      </pc:sldChg>
      <pc:sldChg chg="del">
        <pc:chgData name="Kevin Dockx" userId="0b4eb0c7a560de9a" providerId="LiveId" clId="{12354C12-77CD-4AC6-A026-08A6DBDC0A8E}" dt="2023-05-10T09:19:50.423" v="168" actId="47"/>
        <pc:sldMkLst>
          <pc:docMk/>
          <pc:sldMk cId="1444172298" sldId="526"/>
        </pc:sldMkLst>
      </pc:sldChg>
      <pc:sldChg chg="del">
        <pc:chgData name="Kevin Dockx" userId="0b4eb0c7a560de9a" providerId="LiveId" clId="{12354C12-77CD-4AC6-A026-08A6DBDC0A8E}" dt="2023-05-10T09:19:50.423" v="168" actId="47"/>
        <pc:sldMkLst>
          <pc:docMk/>
          <pc:sldMk cId="2772813365" sldId="527"/>
        </pc:sldMkLst>
      </pc:sldChg>
      <pc:sldChg chg="del">
        <pc:chgData name="Kevin Dockx" userId="0b4eb0c7a560de9a" providerId="LiveId" clId="{12354C12-77CD-4AC6-A026-08A6DBDC0A8E}" dt="2023-05-10T09:19:50.423" v="168" actId="47"/>
        <pc:sldMkLst>
          <pc:docMk/>
          <pc:sldMk cId="2379511385" sldId="528"/>
        </pc:sldMkLst>
      </pc:sldChg>
      <pc:sldChg chg="del">
        <pc:chgData name="Kevin Dockx" userId="0b4eb0c7a560de9a" providerId="LiveId" clId="{12354C12-77CD-4AC6-A026-08A6DBDC0A8E}" dt="2023-05-10T09:19:50.423" v="168" actId="47"/>
        <pc:sldMkLst>
          <pc:docMk/>
          <pc:sldMk cId="128407349" sldId="529"/>
        </pc:sldMkLst>
      </pc:sldChg>
      <pc:sldChg chg="del">
        <pc:chgData name="Kevin Dockx" userId="0b4eb0c7a560de9a" providerId="LiveId" clId="{12354C12-77CD-4AC6-A026-08A6DBDC0A8E}" dt="2023-05-10T09:19:50.423" v="168" actId="47"/>
        <pc:sldMkLst>
          <pc:docMk/>
          <pc:sldMk cId="2813280962" sldId="530"/>
        </pc:sldMkLst>
      </pc:sldChg>
      <pc:sldChg chg="del">
        <pc:chgData name="Kevin Dockx" userId="0b4eb0c7a560de9a" providerId="LiveId" clId="{12354C12-77CD-4AC6-A026-08A6DBDC0A8E}" dt="2023-05-10T09:19:50.423" v="168" actId="47"/>
        <pc:sldMkLst>
          <pc:docMk/>
          <pc:sldMk cId="4162270969" sldId="531"/>
        </pc:sldMkLst>
      </pc:sldChg>
      <pc:sldChg chg="del">
        <pc:chgData name="Kevin Dockx" userId="0b4eb0c7a560de9a" providerId="LiveId" clId="{12354C12-77CD-4AC6-A026-08A6DBDC0A8E}" dt="2023-05-10T09:19:50.423" v="168" actId="47"/>
        <pc:sldMkLst>
          <pc:docMk/>
          <pc:sldMk cId="3874931882" sldId="532"/>
        </pc:sldMkLst>
      </pc:sldChg>
      <pc:sldChg chg="del">
        <pc:chgData name="Kevin Dockx" userId="0b4eb0c7a560de9a" providerId="LiveId" clId="{12354C12-77CD-4AC6-A026-08A6DBDC0A8E}" dt="2023-05-10T09:19:50.423" v="168" actId="47"/>
        <pc:sldMkLst>
          <pc:docMk/>
          <pc:sldMk cId="3512221315" sldId="533"/>
        </pc:sldMkLst>
      </pc:sldChg>
      <pc:sldChg chg="del">
        <pc:chgData name="Kevin Dockx" userId="0b4eb0c7a560de9a" providerId="LiveId" clId="{12354C12-77CD-4AC6-A026-08A6DBDC0A8E}" dt="2023-05-10T09:19:50.423" v="168" actId="47"/>
        <pc:sldMkLst>
          <pc:docMk/>
          <pc:sldMk cId="1977903496" sldId="534"/>
        </pc:sldMkLst>
      </pc:sldChg>
      <pc:sldChg chg="del">
        <pc:chgData name="Kevin Dockx" userId="0b4eb0c7a560de9a" providerId="LiveId" clId="{12354C12-77CD-4AC6-A026-08A6DBDC0A8E}" dt="2023-05-10T09:19:50.423" v="168" actId="47"/>
        <pc:sldMkLst>
          <pc:docMk/>
          <pc:sldMk cId="127402404" sldId="535"/>
        </pc:sldMkLst>
      </pc:sldChg>
      <pc:sldChg chg="del">
        <pc:chgData name="Kevin Dockx" userId="0b4eb0c7a560de9a" providerId="LiveId" clId="{12354C12-77CD-4AC6-A026-08A6DBDC0A8E}" dt="2023-05-10T09:19:50.423" v="168" actId="47"/>
        <pc:sldMkLst>
          <pc:docMk/>
          <pc:sldMk cId="4125346363" sldId="536"/>
        </pc:sldMkLst>
      </pc:sldChg>
      <pc:sldChg chg="del">
        <pc:chgData name="Kevin Dockx" userId="0b4eb0c7a560de9a" providerId="LiveId" clId="{12354C12-77CD-4AC6-A026-08A6DBDC0A8E}" dt="2023-05-10T09:19:52.972" v="169" actId="47"/>
        <pc:sldMkLst>
          <pc:docMk/>
          <pc:sldMk cId="1323482014" sldId="538"/>
        </pc:sldMkLst>
      </pc:sldChg>
      <pc:sldChg chg="del">
        <pc:chgData name="Kevin Dockx" userId="0b4eb0c7a560de9a" providerId="LiveId" clId="{12354C12-77CD-4AC6-A026-08A6DBDC0A8E}" dt="2023-05-10T09:19:50.423" v="168" actId="47"/>
        <pc:sldMkLst>
          <pc:docMk/>
          <pc:sldMk cId="474455063" sldId="539"/>
        </pc:sldMkLst>
      </pc:sldChg>
      <pc:sldChg chg="del">
        <pc:chgData name="Kevin Dockx" userId="0b4eb0c7a560de9a" providerId="LiveId" clId="{12354C12-77CD-4AC6-A026-08A6DBDC0A8E}" dt="2023-05-10T09:19:50.423" v="168" actId="47"/>
        <pc:sldMkLst>
          <pc:docMk/>
          <pc:sldMk cId="3662076258" sldId="540"/>
        </pc:sldMkLst>
      </pc:sldChg>
      <pc:sldChg chg="del">
        <pc:chgData name="Kevin Dockx" userId="0b4eb0c7a560de9a" providerId="LiveId" clId="{12354C12-77CD-4AC6-A026-08A6DBDC0A8E}" dt="2023-05-10T09:19:50.423" v="168" actId="47"/>
        <pc:sldMkLst>
          <pc:docMk/>
          <pc:sldMk cId="993531273" sldId="541"/>
        </pc:sldMkLst>
      </pc:sldChg>
      <pc:sldChg chg="addSp delSp modSp new mod setFolMasterAnim modClrScheme modAnim chgLayout">
        <pc:chgData name="Kevin Dockx" userId="0b4eb0c7a560de9a" providerId="LiveId" clId="{12354C12-77CD-4AC6-A026-08A6DBDC0A8E}" dt="2023-05-17T09:17:03.065" v="12785" actId="20577"/>
        <pc:sldMkLst>
          <pc:docMk/>
          <pc:sldMk cId="4156335626" sldId="542"/>
        </pc:sldMkLst>
        <pc:spChg chg="del mod ord">
          <ac:chgData name="Kevin Dockx" userId="0b4eb0c7a560de9a" providerId="LiveId" clId="{12354C12-77CD-4AC6-A026-08A6DBDC0A8E}" dt="2023-05-10T09:18:50.592" v="32" actId="700"/>
          <ac:spMkLst>
            <pc:docMk/>
            <pc:sldMk cId="4156335626" sldId="542"/>
            <ac:spMk id="2" creationId="{88C63B09-6799-6E94-F7F4-EBF9FC4480E8}"/>
          </ac:spMkLst>
        </pc:spChg>
        <pc:spChg chg="add del mod ord">
          <ac:chgData name="Kevin Dockx" userId="0b4eb0c7a560de9a" providerId="LiveId" clId="{12354C12-77CD-4AC6-A026-08A6DBDC0A8E}" dt="2023-05-12T12:17:10.680" v="11846"/>
          <ac:spMkLst>
            <pc:docMk/>
            <pc:sldMk cId="4156335626" sldId="542"/>
            <ac:spMk id="3" creationId="{07B43C4C-ACDB-DA44-85AF-2C73A3D5C718}"/>
          </ac:spMkLst>
        </pc:spChg>
        <pc:spChg chg="del">
          <ac:chgData name="Kevin Dockx" userId="0b4eb0c7a560de9a" providerId="LiveId" clId="{12354C12-77CD-4AC6-A026-08A6DBDC0A8E}" dt="2023-05-10T09:18:50.592" v="32" actId="700"/>
          <ac:spMkLst>
            <pc:docMk/>
            <pc:sldMk cId="4156335626" sldId="542"/>
            <ac:spMk id="3" creationId="{43A16498-B4A3-1F83-F4BD-5ADB015E631E}"/>
          </ac:spMkLst>
        </pc:spChg>
        <pc:spChg chg="add mod ord">
          <ac:chgData name="Kevin Dockx" userId="0b4eb0c7a560de9a" providerId="LiveId" clId="{12354C12-77CD-4AC6-A026-08A6DBDC0A8E}" dt="2023-05-17T09:17:03.065" v="12785" actId="20577"/>
          <ac:spMkLst>
            <pc:docMk/>
            <pc:sldMk cId="4156335626" sldId="542"/>
            <ac:spMk id="4" creationId="{0FC52EFC-3057-AC3F-4AEF-5963FD58ECB5}"/>
          </ac:spMkLst>
        </pc:spChg>
        <pc:spChg chg="add del mod ord">
          <ac:chgData name="Kevin Dockx" userId="0b4eb0c7a560de9a" providerId="LiveId" clId="{12354C12-77CD-4AC6-A026-08A6DBDC0A8E}" dt="2023-05-12T12:17:09.051" v="11845" actId="700"/>
          <ac:spMkLst>
            <pc:docMk/>
            <pc:sldMk cId="4156335626" sldId="542"/>
            <ac:spMk id="5" creationId="{AB3FC1E2-E78B-1483-ED2D-0700771C3E01}"/>
          </ac:spMkLst>
        </pc:spChg>
        <pc:picChg chg="add del mod">
          <ac:chgData name="Kevin Dockx" userId="0b4eb0c7a560de9a" providerId="LiveId" clId="{12354C12-77CD-4AC6-A026-08A6DBDC0A8E}" dt="2023-05-12T09:00:45.086" v="9611"/>
          <ac:picMkLst>
            <pc:docMk/>
            <pc:sldMk cId="4156335626" sldId="542"/>
            <ac:picMk id="2" creationId="{CC67D999-0179-B4FE-0BDB-3F151F0724A8}"/>
          </ac:picMkLst>
        </pc:picChg>
        <pc:picChg chg="add del mod">
          <ac:chgData name="Kevin Dockx" userId="0b4eb0c7a560de9a" providerId="LiveId" clId="{12354C12-77CD-4AC6-A026-08A6DBDC0A8E}" dt="2023-05-12T12:17:02.715" v="11844"/>
          <ac:picMkLst>
            <pc:docMk/>
            <pc:sldMk cId="4156335626" sldId="542"/>
            <ac:picMk id="7170" creationId="{ECB0E127-C59B-FE71-FA84-D32BE86855D3}"/>
          </ac:picMkLst>
        </pc:picChg>
        <pc:picChg chg="add mod">
          <ac:chgData name="Kevin Dockx" userId="0b4eb0c7a560de9a" providerId="LiveId" clId="{12354C12-77CD-4AC6-A026-08A6DBDC0A8E}" dt="2023-05-12T12:17:10.680" v="11846"/>
          <ac:picMkLst>
            <pc:docMk/>
            <pc:sldMk cId="4156335626" sldId="542"/>
            <ac:picMk id="7172" creationId="{0C6A9215-9E2B-4C4E-EF11-DEA4507E5416}"/>
          </ac:picMkLst>
        </pc:picChg>
      </pc:sldChg>
      <pc:sldChg chg="addSp delSp modSp new mod modClrScheme chgLayout">
        <pc:chgData name="Kevin Dockx" userId="0b4eb0c7a560de9a" providerId="LiveId" clId="{12354C12-77CD-4AC6-A026-08A6DBDC0A8E}" dt="2023-05-12T11:50:17.954" v="9924" actId="20577"/>
        <pc:sldMkLst>
          <pc:docMk/>
          <pc:sldMk cId="2564052296" sldId="543"/>
        </pc:sldMkLst>
        <pc:spChg chg="del mod ord">
          <ac:chgData name="Kevin Dockx" userId="0b4eb0c7a560de9a" providerId="LiveId" clId="{12354C12-77CD-4AC6-A026-08A6DBDC0A8E}" dt="2023-05-10T09:22:49.996" v="225" actId="700"/>
          <ac:spMkLst>
            <pc:docMk/>
            <pc:sldMk cId="2564052296" sldId="543"/>
            <ac:spMk id="2" creationId="{B60EF6DA-7472-855B-3C0E-027BCE59B076}"/>
          </ac:spMkLst>
        </pc:spChg>
        <pc:spChg chg="del mod ord">
          <ac:chgData name="Kevin Dockx" userId="0b4eb0c7a560de9a" providerId="LiveId" clId="{12354C12-77CD-4AC6-A026-08A6DBDC0A8E}" dt="2023-05-10T09:22:49.996" v="225" actId="700"/>
          <ac:spMkLst>
            <pc:docMk/>
            <pc:sldMk cId="2564052296" sldId="543"/>
            <ac:spMk id="3" creationId="{CF408947-24BC-6A62-F54E-E015BD228400}"/>
          </ac:spMkLst>
        </pc:spChg>
        <pc:spChg chg="add mod ord">
          <ac:chgData name="Kevin Dockx" userId="0b4eb0c7a560de9a" providerId="LiveId" clId="{12354C12-77CD-4AC6-A026-08A6DBDC0A8E}" dt="2023-05-12T11:50:17.954" v="9924" actId="20577"/>
          <ac:spMkLst>
            <pc:docMk/>
            <pc:sldMk cId="2564052296" sldId="543"/>
            <ac:spMk id="4" creationId="{3B5B2374-06D0-333C-F465-73979DBEE8AF}"/>
          </ac:spMkLst>
        </pc:spChg>
        <pc:spChg chg="add mod ord">
          <ac:chgData name="Kevin Dockx" userId="0b4eb0c7a560de9a" providerId="LiveId" clId="{12354C12-77CD-4AC6-A026-08A6DBDC0A8E}" dt="2023-05-10T09:22:56.472" v="259" actId="20577"/>
          <ac:spMkLst>
            <pc:docMk/>
            <pc:sldMk cId="2564052296" sldId="543"/>
            <ac:spMk id="5" creationId="{543302DF-E57A-2A0B-ED18-520694B92E84}"/>
          </ac:spMkLst>
        </pc:spChg>
      </pc:sldChg>
      <pc:sldChg chg="modSp new mod">
        <pc:chgData name="Kevin Dockx" userId="0b4eb0c7a560de9a" providerId="LiveId" clId="{12354C12-77CD-4AC6-A026-08A6DBDC0A8E}" dt="2023-05-10T13:07:17.066" v="2578" actId="21"/>
        <pc:sldMkLst>
          <pc:docMk/>
          <pc:sldMk cId="3455725176" sldId="544"/>
        </pc:sldMkLst>
        <pc:spChg chg="mod">
          <ac:chgData name="Kevin Dockx" userId="0b4eb0c7a560de9a" providerId="LiveId" clId="{12354C12-77CD-4AC6-A026-08A6DBDC0A8E}" dt="2023-05-10T12:59:53.884" v="2305" actId="20577"/>
          <ac:spMkLst>
            <pc:docMk/>
            <pc:sldMk cId="3455725176" sldId="544"/>
            <ac:spMk id="2" creationId="{0EA0693D-0473-ED76-5F0C-E468983FA4A1}"/>
          </ac:spMkLst>
        </pc:spChg>
        <pc:spChg chg="mod">
          <ac:chgData name="Kevin Dockx" userId="0b4eb0c7a560de9a" providerId="LiveId" clId="{12354C12-77CD-4AC6-A026-08A6DBDC0A8E}" dt="2023-05-10T13:07:17.066" v="2578" actId="21"/>
          <ac:spMkLst>
            <pc:docMk/>
            <pc:sldMk cId="3455725176" sldId="544"/>
            <ac:spMk id="3" creationId="{290A1DAA-AF7B-778E-FC7C-CEB690545EA8}"/>
          </ac:spMkLst>
        </pc:spChg>
      </pc:sldChg>
      <pc:sldChg chg="modSp new del mod">
        <pc:chgData name="Kevin Dockx" userId="0b4eb0c7a560de9a" providerId="LiveId" clId="{12354C12-77CD-4AC6-A026-08A6DBDC0A8E}" dt="2023-05-10T13:20:36.179" v="3867" actId="47"/>
        <pc:sldMkLst>
          <pc:docMk/>
          <pc:sldMk cId="2470342235" sldId="545"/>
        </pc:sldMkLst>
        <pc:spChg chg="mod">
          <ac:chgData name="Kevin Dockx" userId="0b4eb0c7a560de9a" providerId="LiveId" clId="{12354C12-77CD-4AC6-A026-08A6DBDC0A8E}" dt="2023-05-10T12:09:00.123" v="720" actId="20577"/>
          <ac:spMkLst>
            <pc:docMk/>
            <pc:sldMk cId="2470342235" sldId="545"/>
            <ac:spMk id="2" creationId="{E8C3A985-A24E-D7E2-AC20-8C84727A7FFC}"/>
          </ac:spMkLst>
        </pc:spChg>
        <pc:spChg chg="mod">
          <ac:chgData name="Kevin Dockx" userId="0b4eb0c7a560de9a" providerId="LiveId" clId="{12354C12-77CD-4AC6-A026-08A6DBDC0A8E}" dt="2023-05-10T12:09:55.220" v="928" actId="20577"/>
          <ac:spMkLst>
            <pc:docMk/>
            <pc:sldMk cId="2470342235" sldId="545"/>
            <ac:spMk id="3" creationId="{0E0E53AF-1C3E-5600-24EF-E834CCAB5C83}"/>
          </ac:spMkLst>
        </pc:spChg>
      </pc:sldChg>
      <pc:sldChg chg="modSp new del mod ord">
        <pc:chgData name="Kevin Dockx" userId="0b4eb0c7a560de9a" providerId="LiveId" clId="{12354C12-77CD-4AC6-A026-08A6DBDC0A8E}" dt="2023-05-11T07:58:06.396" v="5099" actId="47"/>
        <pc:sldMkLst>
          <pc:docMk/>
          <pc:sldMk cId="379652654" sldId="546"/>
        </pc:sldMkLst>
        <pc:spChg chg="mod">
          <ac:chgData name="Kevin Dockx" userId="0b4eb0c7a560de9a" providerId="LiveId" clId="{12354C12-77CD-4AC6-A026-08A6DBDC0A8E}" dt="2023-05-10T12:10:09.896" v="941" actId="20577"/>
          <ac:spMkLst>
            <pc:docMk/>
            <pc:sldMk cId="379652654" sldId="546"/>
            <ac:spMk id="2" creationId="{F153C242-4F89-DC08-7ED4-8E1906EC521C}"/>
          </ac:spMkLst>
        </pc:spChg>
        <pc:spChg chg="mod">
          <ac:chgData name="Kevin Dockx" userId="0b4eb0c7a560de9a" providerId="LiveId" clId="{12354C12-77CD-4AC6-A026-08A6DBDC0A8E}" dt="2023-05-10T12:10:20.624" v="970"/>
          <ac:spMkLst>
            <pc:docMk/>
            <pc:sldMk cId="379652654" sldId="546"/>
            <ac:spMk id="3" creationId="{D1E8F512-6D8F-23A8-565C-2C686BFB5667}"/>
          </ac:spMkLst>
        </pc:spChg>
      </pc:sldChg>
      <pc:sldChg chg="addSp delSp modSp new mod ord modClrScheme chgLayout">
        <pc:chgData name="Kevin Dockx" userId="0b4eb0c7a560de9a" providerId="LiveId" clId="{12354C12-77CD-4AC6-A026-08A6DBDC0A8E}" dt="2023-05-12T09:35:47.009" v="9882" actId="20577"/>
        <pc:sldMkLst>
          <pc:docMk/>
          <pc:sldMk cId="1493360679" sldId="547"/>
        </pc:sldMkLst>
        <pc:spChg chg="del mod ord">
          <ac:chgData name="Kevin Dockx" userId="0b4eb0c7a560de9a" providerId="LiveId" clId="{12354C12-77CD-4AC6-A026-08A6DBDC0A8E}" dt="2023-05-10T12:10:51.067" v="972" actId="700"/>
          <ac:spMkLst>
            <pc:docMk/>
            <pc:sldMk cId="1493360679" sldId="547"/>
            <ac:spMk id="2" creationId="{C81165EB-1EA3-3048-F824-F7732C53BA5E}"/>
          </ac:spMkLst>
        </pc:spChg>
        <pc:spChg chg="del mod ord">
          <ac:chgData name="Kevin Dockx" userId="0b4eb0c7a560de9a" providerId="LiveId" clId="{12354C12-77CD-4AC6-A026-08A6DBDC0A8E}" dt="2023-05-10T12:10:51.067" v="972" actId="700"/>
          <ac:spMkLst>
            <pc:docMk/>
            <pc:sldMk cId="1493360679" sldId="547"/>
            <ac:spMk id="3" creationId="{82279358-5E02-AA67-DEE5-1B9B664DFBBD}"/>
          </ac:spMkLst>
        </pc:spChg>
        <pc:spChg chg="add mod ord">
          <ac:chgData name="Kevin Dockx" userId="0b4eb0c7a560de9a" providerId="LiveId" clId="{12354C12-77CD-4AC6-A026-08A6DBDC0A8E}" dt="2023-05-10T12:10:56.738" v="1007" actId="20577"/>
          <ac:spMkLst>
            <pc:docMk/>
            <pc:sldMk cId="1493360679" sldId="547"/>
            <ac:spMk id="4" creationId="{8E917445-516E-A74F-E92D-EC4EF512B2EC}"/>
          </ac:spMkLst>
        </pc:spChg>
        <pc:spChg chg="add del mod ord">
          <ac:chgData name="Kevin Dockx" userId="0b4eb0c7a560de9a" providerId="LiveId" clId="{12354C12-77CD-4AC6-A026-08A6DBDC0A8E}" dt="2023-05-12T09:35:33.293" v="9879"/>
          <ac:spMkLst>
            <pc:docMk/>
            <pc:sldMk cId="1493360679" sldId="547"/>
            <ac:spMk id="5" creationId="{105A8314-9A3F-152D-54E8-E9CCB8C784C8}"/>
          </ac:spMkLst>
        </pc:spChg>
        <pc:spChg chg="add mod ord">
          <ac:chgData name="Kevin Dockx" userId="0b4eb0c7a560de9a" providerId="LiveId" clId="{12354C12-77CD-4AC6-A026-08A6DBDC0A8E}" dt="2023-05-11T08:27:38.943" v="6321" actId="20577"/>
          <ac:spMkLst>
            <pc:docMk/>
            <pc:sldMk cId="1493360679" sldId="547"/>
            <ac:spMk id="6" creationId="{A96A10C0-02E3-1E30-626D-E14CF68630B8}"/>
          </ac:spMkLst>
        </pc:spChg>
        <pc:spChg chg="add del mod ord">
          <ac:chgData name="Kevin Dockx" userId="0b4eb0c7a560de9a" providerId="LiveId" clId="{12354C12-77CD-4AC6-A026-08A6DBDC0A8E}" dt="2023-05-12T09:35:42.408" v="9880"/>
          <ac:spMkLst>
            <pc:docMk/>
            <pc:sldMk cId="1493360679" sldId="547"/>
            <ac:spMk id="7" creationId="{FF4E1EA0-8940-05FC-ADD8-1EE1CF2D0D82}"/>
          </ac:spMkLst>
        </pc:spChg>
        <pc:spChg chg="add mod ord">
          <ac:chgData name="Kevin Dockx" userId="0b4eb0c7a560de9a" providerId="LiveId" clId="{12354C12-77CD-4AC6-A026-08A6DBDC0A8E}" dt="2023-05-12T09:35:47.009" v="9882" actId="20577"/>
          <ac:spMkLst>
            <pc:docMk/>
            <pc:sldMk cId="1493360679" sldId="547"/>
            <ac:spMk id="8" creationId="{D13D53B7-450A-4C2C-9F8F-6CC0D091B76A}"/>
          </ac:spMkLst>
        </pc:spChg>
        <pc:picChg chg="add mod">
          <ac:chgData name="Kevin Dockx" userId="0b4eb0c7a560de9a" providerId="LiveId" clId="{12354C12-77CD-4AC6-A026-08A6DBDC0A8E}" dt="2023-05-12T09:35:33.293" v="9879"/>
          <ac:picMkLst>
            <pc:docMk/>
            <pc:sldMk cId="1493360679" sldId="547"/>
            <ac:picMk id="3074" creationId="{3FFFBED5-3D7A-26AA-D098-0B16685B8435}"/>
          </ac:picMkLst>
        </pc:picChg>
        <pc:picChg chg="add mod">
          <ac:chgData name="Kevin Dockx" userId="0b4eb0c7a560de9a" providerId="LiveId" clId="{12354C12-77CD-4AC6-A026-08A6DBDC0A8E}" dt="2023-05-12T09:35:42.408" v="9880"/>
          <ac:picMkLst>
            <pc:docMk/>
            <pc:sldMk cId="1493360679" sldId="547"/>
            <ac:picMk id="3076" creationId="{76EF2340-8D08-923C-7597-B54E09C4A6C1}"/>
          </ac:picMkLst>
        </pc:picChg>
      </pc:sldChg>
      <pc:sldChg chg="addSp delSp modSp new del mod ord modClrScheme chgLayout">
        <pc:chgData name="Kevin Dockx" userId="0b4eb0c7a560de9a" providerId="LiveId" clId="{12354C12-77CD-4AC6-A026-08A6DBDC0A8E}" dt="2023-05-11T09:14:34.955" v="9607" actId="47"/>
        <pc:sldMkLst>
          <pc:docMk/>
          <pc:sldMk cId="63241696" sldId="548"/>
        </pc:sldMkLst>
        <pc:spChg chg="del mod ord">
          <ac:chgData name="Kevin Dockx" userId="0b4eb0c7a560de9a" providerId="LiveId" clId="{12354C12-77CD-4AC6-A026-08A6DBDC0A8E}" dt="2023-05-10T12:11:55.051" v="1105" actId="700"/>
          <ac:spMkLst>
            <pc:docMk/>
            <pc:sldMk cId="63241696" sldId="548"/>
            <ac:spMk id="2" creationId="{403F5CE6-17A1-8F90-617B-A89FB4AE195A}"/>
          </ac:spMkLst>
        </pc:spChg>
        <pc:spChg chg="del mod ord">
          <ac:chgData name="Kevin Dockx" userId="0b4eb0c7a560de9a" providerId="LiveId" clId="{12354C12-77CD-4AC6-A026-08A6DBDC0A8E}" dt="2023-05-10T12:11:55.051" v="1105" actId="700"/>
          <ac:spMkLst>
            <pc:docMk/>
            <pc:sldMk cId="63241696" sldId="548"/>
            <ac:spMk id="3" creationId="{2D2C71BD-279C-7CA3-F3C4-A04EF6C5C49C}"/>
          </ac:spMkLst>
        </pc:spChg>
        <pc:spChg chg="del mod ord">
          <ac:chgData name="Kevin Dockx" userId="0b4eb0c7a560de9a" providerId="LiveId" clId="{12354C12-77CD-4AC6-A026-08A6DBDC0A8E}" dt="2023-05-10T12:12:00.197" v="1108" actId="478"/>
          <ac:spMkLst>
            <pc:docMk/>
            <pc:sldMk cId="63241696" sldId="548"/>
            <ac:spMk id="4" creationId="{A2399906-F55E-BBF1-77EA-53E9FCB0D9E3}"/>
          </ac:spMkLst>
        </pc:spChg>
        <pc:spChg chg="del">
          <ac:chgData name="Kevin Dockx" userId="0b4eb0c7a560de9a" providerId="LiveId" clId="{12354C12-77CD-4AC6-A026-08A6DBDC0A8E}" dt="2023-05-10T12:11:55.051" v="1105" actId="700"/>
          <ac:spMkLst>
            <pc:docMk/>
            <pc:sldMk cId="63241696" sldId="548"/>
            <ac:spMk id="5" creationId="{DACAE433-F4CC-9AF6-59A0-97F083688C6E}"/>
          </ac:spMkLst>
        </pc:spChg>
        <pc:spChg chg="del">
          <ac:chgData name="Kevin Dockx" userId="0b4eb0c7a560de9a" providerId="LiveId" clId="{12354C12-77CD-4AC6-A026-08A6DBDC0A8E}" dt="2023-05-10T12:11:55.051" v="1105" actId="700"/>
          <ac:spMkLst>
            <pc:docMk/>
            <pc:sldMk cId="63241696" sldId="548"/>
            <ac:spMk id="6" creationId="{27FBC54E-5725-A19B-BD55-481127E5F431}"/>
          </ac:spMkLst>
        </pc:spChg>
        <pc:spChg chg="add mod ord">
          <ac:chgData name="Kevin Dockx" userId="0b4eb0c7a560de9a" providerId="LiveId" clId="{12354C12-77CD-4AC6-A026-08A6DBDC0A8E}" dt="2023-05-10T12:12:24.722" v="1196"/>
          <ac:spMkLst>
            <pc:docMk/>
            <pc:sldMk cId="63241696" sldId="548"/>
            <ac:spMk id="7" creationId="{A9D7A097-3459-7817-1134-EF75F16FCD36}"/>
          </ac:spMkLst>
        </pc:spChg>
        <pc:spChg chg="add mod ord">
          <ac:chgData name="Kevin Dockx" userId="0b4eb0c7a560de9a" providerId="LiveId" clId="{12354C12-77CD-4AC6-A026-08A6DBDC0A8E}" dt="2023-05-10T12:11:57.584" v="1107"/>
          <ac:spMkLst>
            <pc:docMk/>
            <pc:sldMk cId="63241696" sldId="548"/>
            <ac:spMk id="8" creationId="{49E47C88-C04D-13FC-D46A-5ED3254FACD7}"/>
          </ac:spMkLst>
        </pc:spChg>
      </pc:sldChg>
      <pc:sldChg chg="modSp new mod ord">
        <pc:chgData name="Kevin Dockx" userId="0b4eb0c7a560de9a" providerId="LiveId" clId="{12354C12-77CD-4AC6-A026-08A6DBDC0A8E}" dt="2023-05-24T08:54:16.986" v="12953" actId="20577"/>
        <pc:sldMkLst>
          <pc:docMk/>
          <pc:sldMk cId="711751476" sldId="549"/>
        </pc:sldMkLst>
        <pc:spChg chg="mod">
          <ac:chgData name="Kevin Dockx" userId="0b4eb0c7a560de9a" providerId="LiveId" clId="{12354C12-77CD-4AC6-A026-08A6DBDC0A8E}" dt="2023-05-10T12:12:40.751" v="1232" actId="20577"/>
          <ac:spMkLst>
            <pc:docMk/>
            <pc:sldMk cId="711751476" sldId="549"/>
            <ac:spMk id="2" creationId="{07184AF3-6F5F-B275-90A4-AC3E77C4830B}"/>
          </ac:spMkLst>
        </pc:spChg>
        <pc:spChg chg="mod">
          <ac:chgData name="Kevin Dockx" userId="0b4eb0c7a560de9a" providerId="LiveId" clId="{12354C12-77CD-4AC6-A026-08A6DBDC0A8E}" dt="2023-05-24T08:54:16.986" v="12953" actId="20577"/>
          <ac:spMkLst>
            <pc:docMk/>
            <pc:sldMk cId="711751476" sldId="549"/>
            <ac:spMk id="3" creationId="{F4DFE8B9-4728-8723-BFFC-0A8122344DD5}"/>
          </ac:spMkLst>
        </pc:spChg>
      </pc:sldChg>
      <pc:sldChg chg="add del">
        <pc:chgData name="Kevin Dockx" userId="0b4eb0c7a560de9a" providerId="LiveId" clId="{12354C12-77CD-4AC6-A026-08A6DBDC0A8E}" dt="2023-05-10T13:07:58.073" v="2584" actId="47"/>
        <pc:sldMkLst>
          <pc:docMk/>
          <pc:sldMk cId="1115732397" sldId="550"/>
        </pc:sldMkLst>
      </pc:sldChg>
      <pc:sldChg chg="modSp add del mod">
        <pc:chgData name="Kevin Dockx" userId="0b4eb0c7a560de9a" providerId="LiveId" clId="{12354C12-77CD-4AC6-A026-08A6DBDC0A8E}" dt="2023-05-10T13:03:24.880" v="2532" actId="47"/>
        <pc:sldMkLst>
          <pc:docMk/>
          <pc:sldMk cId="2850003035" sldId="551"/>
        </pc:sldMkLst>
        <pc:spChg chg="mod">
          <ac:chgData name="Kevin Dockx" userId="0b4eb0c7a560de9a" providerId="LiveId" clId="{12354C12-77CD-4AC6-A026-08A6DBDC0A8E}" dt="2023-05-10T12:57:40.316" v="1876" actId="20577"/>
          <ac:spMkLst>
            <pc:docMk/>
            <pc:sldMk cId="2850003035" sldId="551"/>
            <ac:spMk id="4" creationId="{3B5B2374-06D0-333C-F465-73979DBEE8AF}"/>
          </ac:spMkLst>
        </pc:spChg>
      </pc:sldChg>
      <pc:sldChg chg="addSp delSp modSp new mod modClrScheme modAnim chgLayout">
        <pc:chgData name="Kevin Dockx" userId="0b4eb0c7a560de9a" providerId="LiveId" clId="{12354C12-77CD-4AC6-A026-08A6DBDC0A8E}" dt="2023-05-12T12:19:13.600" v="11917"/>
        <pc:sldMkLst>
          <pc:docMk/>
          <pc:sldMk cId="2567956854" sldId="552"/>
        </pc:sldMkLst>
        <pc:spChg chg="del mod ord">
          <ac:chgData name="Kevin Dockx" userId="0b4eb0c7a560de9a" providerId="LiveId" clId="{12354C12-77CD-4AC6-A026-08A6DBDC0A8E}" dt="2023-05-10T13:01:59.300" v="2307" actId="700"/>
          <ac:spMkLst>
            <pc:docMk/>
            <pc:sldMk cId="2567956854" sldId="552"/>
            <ac:spMk id="2" creationId="{D3E71E35-42BE-D453-9AB8-57DAFA48DA60}"/>
          </ac:spMkLst>
        </pc:spChg>
        <pc:spChg chg="del mod ord">
          <ac:chgData name="Kevin Dockx" userId="0b4eb0c7a560de9a" providerId="LiveId" clId="{12354C12-77CD-4AC6-A026-08A6DBDC0A8E}" dt="2023-05-10T13:01:59.300" v="2307" actId="700"/>
          <ac:spMkLst>
            <pc:docMk/>
            <pc:sldMk cId="2567956854" sldId="552"/>
            <ac:spMk id="3" creationId="{B96D42B1-0240-92EE-0442-6F1646D531AC}"/>
          </ac:spMkLst>
        </pc:spChg>
        <pc:spChg chg="add mod ord">
          <ac:chgData name="Kevin Dockx" userId="0b4eb0c7a560de9a" providerId="LiveId" clId="{12354C12-77CD-4AC6-A026-08A6DBDC0A8E}" dt="2023-05-10T13:02:07.723" v="2308"/>
          <ac:spMkLst>
            <pc:docMk/>
            <pc:sldMk cId="2567956854" sldId="552"/>
            <ac:spMk id="4" creationId="{94C0DA40-4C4B-EAF7-020A-39070449E134}"/>
          </ac:spMkLst>
        </pc:spChg>
        <pc:spChg chg="add del mod ord">
          <ac:chgData name="Kevin Dockx" userId="0b4eb0c7a560de9a" providerId="LiveId" clId="{12354C12-77CD-4AC6-A026-08A6DBDC0A8E}" dt="2023-05-12T09:33:04.650" v="9856"/>
          <ac:spMkLst>
            <pc:docMk/>
            <pc:sldMk cId="2567956854" sldId="552"/>
            <ac:spMk id="5" creationId="{E17657A5-FBE3-852B-2B96-E55E4EF06FF8}"/>
          </ac:spMkLst>
        </pc:spChg>
        <pc:spChg chg="add mod ord">
          <ac:chgData name="Kevin Dockx" userId="0b4eb0c7a560de9a" providerId="LiveId" clId="{12354C12-77CD-4AC6-A026-08A6DBDC0A8E}" dt="2023-05-12T12:18:33.724" v="11907" actId="1035"/>
          <ac:spMkLst>
            <pc:docMk/>
            <pc:sldMk cId="2567956854" sldId="552"/>
            <ac:spMk id="6" creationId="{5E85EF87-A605-B6BD-AA56-784DDAC868EE}"/>
          </ac:spMkLst>
        </pc:spChg>
        <pc:spChg chg="add del mod ord">
          <ac:chgData name="Kevin Dockx" userId="0b4eb0c7a560de9a" providerId="LiveId" clId="{12354C12-77CD-4AC6-A026-08A6DBDC0A8E}" dt="2023-05-12T09:34:02.554" v="9859"/>
          <ac:spMkLst>
            <pc:docMk/>
            <pc:sldMk cId="2567956854" sldId="552"/>
            <ac:spMk id="7" creationId="{2AEBE23B-5231-4C9B-8818-E9F918A9FE20}"/>
          </ac:spMkLst>
        </pc:spChg>
        <pc:spChg chg="add del mod ord">
          <ac:chgData name="Kevin Dockx" userId="0b4eb0c7a560de9a" providerId="LiveId" clId="{12354C12-77CD-4AC6-A026-08A6DBDC0A8E}" dt="2023-05-12T09:33:20.427" v="9857"/>
          <ac:spMkLst>
            <pc:docMk/>
            <pc:sldMk cId="2567956854" sldId="552"/>
            <ac:spMk id="8" creationId="{4688A9E4-E890-A7A4-F5C4-42C6AA17F967}"/>
          </ac:spMkLst>
        </pc:spChg>
        <pc:spChg chg="add del mod ord">
          <ac:chgData name="Kevin Dockx" userId="0b4eb0c7a560de9a" providerId="LiveId" clId="{12354C12-77CD-4AC6-A026-08A6DBDC0A8E}" dt="2023-05-12T09:33:51.297" v="9858"/>
          <ac:spMkLst>
            <pc:docMk/>
            <pc:sldMk cId="2567956854" sldId="552"/>
            <ac:spMk id="9" creationId="{04956BE6-2ACB-96EB-3EC5-0636CEEA8A54}"/>
          </ac:spMkLst>
        </pc:spChg>
        <pc:spChg chg="add mod ord">
          <ac:chgData name="Kevin Dockx" userId="0b4eb0c7a560de9a" providerId="LiveId" clId="{12354C12-77CD-4AC6-A026-08A6DBDC0A8E}" dt="2023-05-12T12:18:40.922" v="11909" actId="14100"/>
          <ac:spMkLst>
            <pc:docMk/>
            <pc:sldMk cId="2567956854" sldId="552"/>
            <ac:spMk id="10" creationId="{ADC7DBF4-014A-A63A-613E-0AFA3CB6B236}"/>
          </ac:spMkLst>
        </pc:spChg>
        <pc:spChg chg="add mod ord">
          <ac:chgData name="Kevin Dockx" userId="0b4eb0c7a560de9a" providerId="LiveId" clId="{12354C12-77CD-4AC6-A026-08A6DBDC0A8E}" dt="2023-05-12T12:18:33.724" v="11907" actId="1035"/>
          <ac:spMkLst>
            <pc:docMk/>
            <pc:sldMk cId="2567956854" sldId="552"/>
            <ac:spMk id="11" creationId="{C17D7060-F7A0-DA20-F91E-65402793DF9E}"/>
          </ac:spMkLst>
        </pc:spChg>
        <pc:spChg chg="add mod ord">
          <ac:chgData name="Kevin Dockx" userId="0b4eb0c7a560de9a" providerId="LiveId" clId="{12354C12-77CD-4AC6-A026-08A6DBDC0A8E}" dt="2023-05-12T12:18:33.724" v="11907" actId="1035"/>
          <ac:spMkLst>
            <pc:docMk/>
            <pc:sldMk cId="2567956854" sldId="552"/>
            <ac:spMk id="12" creationId="{E3A21933-EB40-7841-7859-6ABCF648AE61}"/>
          </ac:spMkLst>
        </pc:spChg>
        <pc:picChg chg="add mod">
          <ac:chgData name="Kevin Dockx" userId="0b4eb0c7a560de9a" providerId="LiveId" clId="{12354C12-77CD-4AC6-A026-08A6DBDC0A8E}" dt="2023-05-12T12:18:33.724" v="11907" actId="1035"/>
          <ac:picMkLst>
            <pc:docMk/>
            <pc:sldMk cId="2567956854" sldId="552"/>
            <ac:picMk id="1026" creationId="{3D23CBC5-DA83-0404-FFA3-F807773B9D3F}"/>
          </ac:picMkLst>
        </pc:picChg>
        <pc:picChg chg="add mod">
          <ac:chgData name="Kevin Dockx" userId="0b4eb0c7a560de9a" providerId="LiveId" clId="{12354C12-77CD-4AC6-A026-08A6DBDC0A8E}" dt="2023-05-12T12:18:33.724" v="11907" actId="1035"/>
          <ac:picMkLst>
            <pc:docMk/>
            <pc:sldMk cId="2567956854" sldId="552"/>
            <ac:picMk id="1028" creationId="{411BEF5F-BF57-5FFC-8B97-ED88C34836DE}"/>
          </ac:picMkLst>
        </pc:picChg>
        <pc:picChg chg="add mod">
          <ac:chgData name="Kevin Dockx" userId="0b4eb0c7a560de9a" providerId="LiveId" clId="{12354C12-77CD-4AC6-A026-08A6DBDC0A8E}" dt="2023-05-12T12:18:33.724" v="11907" actId="1035"/>
          <ac:picMkLst>
            <pc:docMk/>
            <pc:sldMk cId="2567956854" sldId="552"/>
            <ac:picMk id="1030" creationId="{B80D07D6-ADEB-E0CC-9ACB-53D02817DC7B}"/>
          </ac:picMkLst>
        </pc:picChg>
        <pc:picChg chg="add mod">
          <ac:chgData name="Kevin Dockx" userId="0b4eb0c7a560de9a" providerId="LiveId" clId="{12354C12-77CD-4AC6-A026-08A6DBDC0A8E}" dt="2023-05-12T12:18:33.724" v="11907" actId="1035"/>
          <ac:picMkLst>
            <pc:docMk/>
            <pc:sldMk cId="2567956854" sldId="552"/>
            <ac:picMk id="1032" creationId="{B4B31399-86C2-750B-A66D-9F19DE199016}"/>
          </ac:picMkLst>
        </pc:picChg>
      </pc:sldChg>
      <pc:sldChg chg="addSp delSp modSp new mod modClrScheme chgLayout">
        <pc:chgData name="Kevin Dockx" userId="0b4eb0c7a560de9a" providerId="LiveId" clId="{12354C12-77CD-4AC6-A026-08A6DBDC0A8E}" dt="2023-05-16T08:11:14.761" v="12679" actId="6549"/>
        <pc:sldMkLst>
          <pc:docMk/>
          <pc:sldMk cId="3348300685" sldId="553"/>
        </pc:sldMkLst>
        <pc:spChg chg="del">
          <ac:chgData name="Kevin Dockx" userId="0b4eb0c7a560de9a" providerId="LiveId" clId="{12354C12-77CD-4AC6-A026-08A6DBDC0A8E}" dt="2023-05-10T13:06:49.220" v="2570" actId="700"/>
          <ac:spMkLst>
            <pc:docMk/>
            <pc:sldMk cId="3348300685" sldId="553"/>
            <ac:spMk id="2" creationId="{7DED3F5F-D4D4-69D9-5A5B-0813E6010417}"/>
          </ac:spMkLst>
        </pc:spChg>
        <pc:spChg chg="del mod ord">
          <ac:chgData name="Kevin Dockx" userId="0b4eb0c7a560de9a" providerId="LiveId" clId="{12354C12-77CD-4AC6-A026-08A6DBDC0A8E}" dt="2023-05-10T13:06:49.220" v="2570" actId="700"/>
          <ac:spMkLst>
            <pc:docMk/>
            <pc:sldMk cId="3348300685" sldId="553"/>
            <ac:spMk id="3" creationId="{1E8F18A4-AAAE-4BEF-8B29-C7987B8FEE88}"/>
          </ac:spMkLst>
        </pc:spChg>
        <pc:spChg chg="add mod ord">
          <ac:chgData name="Kevin Dockx" userId="0b4eb0c7a560de9a" providerId="LiveId" clId="{12354C12-77CD-4AC6-A026-08A6DBDC0A8E}" dt="2023-05-16T08:11:14.761" v="12679" actId="6549"/>
          <ac:spMkLst>
            <pc:docMk/>
            <pc:sldMk cId="3348300685" sldId="553"/>
            <ac:spMk id="4" creationId="{94180921-20CD-8E79-896F-E5D160F1017A}"/>
          </ac:spMkLst>
        </pc:spChg>
        <pc:spChg chg="add mod ord">
          <ac:chgData name="Kevin Dockx" userId="0b4eb0c7a560de9a" providerId="LiveId" clId="{12354C12-77CD-4AC6-A026-08A6DBDC0A8E}" dt="2023-05-10T13:08:08.640" v="2585" actId="20577"/>
          <ac:spMkLst>
            <pc:docMk/>
            <pc:sldMk cId="3348300685" sldId="553"/>
            <ac:spMk id="5" creationId="{DC0988E0-865A-FA0A-1D32-373F52A5AE87}"/>
          </ac:spMkLst>
        </pc:spChg>
      </pc:sldChg>
      <pc:sldChg chg="modSp add mod">
        <pc:chgData name="Kevin Dockx" userId="0b4eb0c7a560de9a" providerId="LiveId" clId="{12354C12-77CD-4AC6-A026-08A6DBDC0A8E}" dt="2023-05-10T13:08:11.733" v="2586" actId="20577"/>
        <pc:sldMkLst>
          <pc:docMk/>
          <pc:sldMk cId="4041549908" sldId="554"/>
        </pc:sldMkLst>
        <pc:spChg chg="mod">
          <ac:chgData name="Kevin Dockx" userId="0b4eb0c7a560de9a" providerId="LiveId" clId="{12354C12-77CD-4AC6-A026-08A6DBDC0A8E}" dt="2023-05-10T13:07:42.894" v="2583" actId="404"/>
          <ac:spMkLst>
            <pc:docMk/>
            <pc:sldMk cId="4041549908" sldId="554"/>
            <ac:spMk id="4" creationId="{94180921-20CD-8E79-896F-E5D160F1017A}"/>
          </ac:spMkLst>
        </pc:spChg>
        <pc:spChg chg="mod">
          <ac:chgData name="Kevin Dockx" userId="0b4eb0c7a560de9a" providerId="LiveId" clId="{12354C12-77CD-4AC6-A026-08A6DBDC0A8E}" dt="2023-05-10T13:08:11.733" v="2586" actId="20577"/>
          <ac:spMkLst>
            <pc:docMk/>
            <pc:sldMk cId="4041549908" sldId="554"/>
            <ac:spMk id="5" creationId="{DC0988E0-865A-FA0A-1D32-373F52A5AE87}"/>
          </ac:spMkLst>
        </pc:spChg>
      </pc:sldChg>
      <pc:sldChg chg="addSp delSp modSp new mod ord modClrScheme chgLayout">
        <pc:chgData name="Kevin Dockx" userId="0b4eb0c7a560de9a" providerId="LiveId" clId="{12354C12-77CD-4AC6-A026-08A6DBDC0A8E}" dt="2023-05-11T08:16:42.507" v="6306" actId="20577"/>
        <pc:sldMkLst>
          <pc:docMk/>
          <pc:sldMk cId="3003256784" sldId="555"/>
        </pc:sldMkLst>
        <pc:spChg chg="del mod ord">
          <ac:chgData name="Kevin Dockx" userId="0b4eb0c7a560de9a" providerId="LiveId" clId="{12354C12-77CD-4AC6-A026-08A6DBDC0A8E}" dt="2023-05-10T13:08:21.984" v="2588" actId="700"/>
          <ac:spMkLst>
            <pc:docMk/>
            <pc:sldMk cId="3003256784" sldId="555"/>
            <ac:spMk id="2" creationId="{E516BAF7-5162-F1AC-735C-F44A7DA15172}"/>
          </ac:spMkLst>
        </pc:spChg>
        <pc:spChg chg="del mod ord">
          <ac:chgData name="Kevin Dockx" userId="0b4eb0c7a560de9a" providerId="LiveId" clId="{12354C12-77CD-4AC6-A026-08A6DBDC0A8E}" dt="2023-05-10T13:08:21.984" v="2588" actId="700"/>
          <ac:spMkLst>
            <pc:docMk/>
            <pc:sldMk cId="3003256784" sldId="555"/>
            <ac:spMk id="3" creationId="{38C271A2-19AF-AABD-7F4D-502A5EA8F75B}"/>
          </ac:spMkLst>
        </pc:spChg>
        <pc:spChg chg="add mod ord">
          <ac:chgData name="Kevin Dockx" userId="0b4eb0c7a560de9a" providerId="LiveId" clId="{12354C12-77CD-4AC6-A026-08A6DBDC0A8E}" dt="2023-05-11T08:16:42.507" v="6306" actId="20577"/>
          <ac:spMkLst>
            <pc:docMk/>
            <pc:sldMk cId="3003256784" sldId="555"/>
            <ac:spMk id="4" creationId="{430C47C3-CB52-0194-DC1E-778C6A742DAD}"/>
          </ac:spMkLst>
        </pc:spChg>
        <pc:spChg chg="add mod ord">
          <ac:chgData name="Kevin Dockx" userId="0b4eb0c7a560de9a" providerId="LiveId" clId="{12354C12-77CD-4AC6-A026-08A6DBDC0A8E}" dt="2023-05-11T08:16:38.792" v="6305" actId="20577"/>
          <ac:spMkLst>
            <pc:docMk/>
            <pc:sldMk cId="3003256784" sldId="555"/>
            <ac:spMk id="5" creationId="{501E11E6-AB0D-89AE-1A71-416CF08DD13E}"/>
          </ac:spMkLst>
        </pc:spChg>
        <pc:spChg chg="add mod ord">
          <ac:chgData name="Kevin Dockx" userId="0b4eb0c7a560de9a" providerId="LiveId" clId="{12354C12-77CD-4AC6-A026-08A6DBDC0A8E}" dt="2023-05-10T13:08:21.984" v="2588" actId="700"/>
          <ac:spMkLst>
            <pc:docMk/>
            <pc:sldMk cId="3003256784" sldId="555"/>
            <ac:spMk id="6" creationId="{3BFBF7E2-2571-531A-25CB-286E3AE82643}"/>
          </ac:spMkLst>
        </pc:spChg>
      </pc:sldChg>
      <pc:sldChg chg="addSp delSp modSp new mod modClrScheme chgLayout">
        <pc:chgData name="Kevin Dockx" userId="0b4eb0c7a560de9a" providerId="LiveId" clId="{12354C12-77CD-4AC6-A026-08A6DBDC0A8E}" dt="2023-05-10T13:13:20.547" v="3184" actId="20577"/>
        <pc:sldMkLst>
          <pc:docMk/>
          <pc:sldMk cId="647489551" sldId="556"/>
        </pc:sldMkLst>
        <pc:spChg chg="del">
          <ac:chgData name="Kevin Dockx" userId="0b4eb0c7a560de9a" providerId="LiveId" clId="{12354C12-77CD-4AC6-A026-08A6DBDC0A8E}" dt="2023-05-10T13:09:27.687" v="2606" actId="700"/>
          <ac:spMkLst>
            <pc:docMk/>
            <pc:sldMk cId="647489551" sldId="556"/>
            <ac:spMk id="2" creationId="{91DBD73C-C8BA-1213-5BE1-047E82A02CA6}"/>
          </ac:spMkLst>
        </pc:spChg>
        <pc:spChg chg="del mod ord">
          <ac:chgData name="Kevin Dockx" userId="0b4eb0c7a560de9a" providerId="LiveId" clId="{12354C12-77CD-4AC6-A026-08A6DBDC0A8E}" dt="2023-05-10T13:09:27.687" v="2606" actId="700"/>
          <ac:spMkLst>
            <pc:docMk/>
            <pc:sldMk cId="647489551" sldId="556"/>
            <ac:spMk id="3" creationId="{05F7996B-732B-4E20-DA6C-A8F3D930286D}"/>
          </ac:spMkLst>
        </pc:spChg>
        <pc:spChg chg="add mod ord">
          <ac:chgData name="Kevin Dockx" userId="0b4eb0c7a560de9a" providerId="LiveId" clId="{12354C12-77CD-4AC6-A026-08A6DBDC0A8E}" dt="2023-05-10T13:13:20.547" v="3184" actId="20577"/>
          <ac:spMkLst>
            <pc:docMk/>
            <pc:sldMk cId="647489551" sldId="556"/>
            <ac:spMk id="4" creationId="{4CE20765-D41A-9D86-7457-DC0E46DF1473}"/>
          </ac:spMkLst>
        </pc:spChg>
        <pc:spChg chg="add mod ord">
          <ac:chgData name="Kevin Dockx" userId="0b4eb0c7a560de9a" providerId="LiveId" clId="{12354C12-77CD-4AC6-A026-08A6DBDC0A8E}" dt="2023-05-10T13:12:43.451" v="3134" actId="20577"/>
          <ac:spMkLst>
            <pc:docMk/>
            <pc:sldMk cId="647489551" sldId="556"/>
            <ac:spMk id="5" creationId="{4BBE73D0-36EB-2095-D516-05A854C99C78}"/>
          </ac:spMkLst>
        </pc:spChg>
      </pc:sldChg>
      <pc:sldChg chg="modSp add mod">
        <pc:chgData name="Kevin Dockx" userId="0b4eb0c7a560de9a" providerId="LiveId" clId="{12354C12-77CD-4AC6-A026-08A6DBDC0A8E}" dt="2023-05-10T13:13:34.656" v="3187" actId="20577"/>
        <pc:sldMkLst>
          <pc:docMk/>
          <pc:sldMk cId="2610086530" sldId="557"/>
        </pc:sldMkLst>
        <pc:spChg chg="mod">
          <ac:chgData name="Kevin Dockx" userId="0b4eb0c7a560de9a" providerId="LiveId" clId="{12354C12-77CD-4AC6-A026-08A6DBDC0A8E}" dt="2023-05-10T13:12:29.627" v="3088" actId="20577"/>
          <ac:spMkLst>
            <pc:docMk/>
            <pc:sldMk cId="2610086530" sldId="557"/>
            <ac:spMk id="4" creationId="{4CE20765-D41A-9D86-7457-DC0E46DF1473}"/>
          </ac:spMkLst>
        </pc:spChg>
        <pc:spChg chg="mod">
          <ac:chgData name="Kevin Dockx" userId="0b4eb0c7a560de9a" providerId="LiveId" clId="{12354C12-77CD-4AC6-A026-08A6DBDC0A8E}" dt="2023-05-10T13:13:34.656" v="3187" actId="20577"/>
          <ac:spMkLst>
            <pc:docMk/>
            <pc:sldMk cId="2610086530" sldId="557"/>
            <ac:spMk id="5" creationId="{4BBE73D0-36EB-2095-D516-05A854C99C78}"/>
          </ac:spMkLst>
        </pc:spChg>
      </pc:sldChg>
      <pc:sldChg chg="modSp add mod">
        <pc:chgData name="Kevin Dockx" userId="0b4eb0c7a560de9a" providerId="LiveId" clId="{12354C12-77CD-4AC6-A026-08A6DBDC0A8E}" dt="2023-05-10T13:18:56.935" v="3547" actId="6549"/>
        <pc:sldMkLst>
          <pc:docMk/>
          <pc:sldMk cId="1710530076" sldId="558"/>
        </pc:sldMkLst>
        <pc:spChg chg="mod">
          <ac:chgData name="Kevin Dockx" userId="0b4eb0c7a560de9a" providerId="LiveId" clId="{12354C12-77CD-4AC6-A026-08A6DBDC0A8E}" dt="2023-05-10T13:18:56.935" v="3547" actId="6549"/>
          <ac:spMkLst>
            <pc:docMk/>
            <pc:sldMk cId="1710530076" sldId="558"/>
            <ac:spMk id="4" creationId="{4CE20765-D41A-9D86-7457-DC0E46DF1473}"/>
          </ac:spMkLst>
        </pc:spChg>
        <pc:spChg chg="mod">
          <ac:chgData name="Kevin Dockx" userId="0b4eb0c7a560de9a" providerId="LiveId" clId="{12354C12-77CD-4AC6-A026-08A6DBDC0A8E}" dt="2023-05-10T13:16:42.596" v="3208" actId="20577"/>
          <ac:spMkLst>
            <pc:docMk/>
            <pc:sldMk cId="1710530076" sldId="558"/>
            <ac:spMk id="5" creationId="{4BBE73D0-36EB-2095-D516-05A854C99C78}"/>
          </ac:spMkLst>
        </pc:spChg>
      </pc:sldChg>
      <pc:sldChg chg="modSp add del mod">
        <pc:chgData name="Kevin Dockx" userId="0b4eb0c7a560de9a" providerId="LiveId" clId="{12354C12-77CD-4AC6-A026-08A6DBDC0A8E}" dt="2023-05-24T13:52:14.934" v="13223" actId="47"/>
        <pc:sldMkLst>
          <pc:docMk/>
          <pc:sldMk cId="3133066069" sldId="559"/>
        </pc:sldMkLst>
        <pc:spChg chg="mod">
          <ac:chgData name="Kevin Dockx" userId="0b4eb0c7a560de9a" providerId="LiveId" clId="{12354C12-77CD-4AC6-A026-08A6DBDC0A8E}" dt="2023-05-10T13:19:47.891" v="3730" actId="20577"/>
          <ac:spMkLst>
            <pc:docMk/>
            <pc:sldMk cId="3133066069" sldId="559"/>
            <ac:spMk id="4" creationId="{4CE20765-D41A-9D86-7457-DC0E46DF1473}"/>
          </ac:spMkLst>
        </pc:spChg>
      </pc:sldChg>
      <pc:sldChg chg="modSp add mod">
        <pc:chgData name="Kevin Dockx" userId="0b4eb0c7a560de9a" providerId="LiveId" clId="{12354C12-77CD-4AC6-A026-08A6DBDC0A8E}" dt="2023-05-16T08:15:12.520" v="12680" actId="6549"/>
        <pc:sldMkLst>
          <pc:docMk/>
          <pc:sldMk cId="800383822" sldId="560"/>
        </pc:sldMkLst>
        <pc:spChg chg="mod">
          <ac:chgData name="Kevin Dockx" userId="0b4eb0c7a560de9a" providerId="LiveId" clId="{12354C12-77CD-4AC6-A026-08A6DBDC0A8E}" dt="2023-05-10T13:20:30.118" v="3866" actId="20577"/>
          <ac:spMkLst>
            <pc:docMk/>
            <pc:sldMk cId="800383822" sldId="560"/>
            <ac:spMk id="4" creationId="{94180921-20CD-8E79-896F-E5D160F1017A}"/>
          </ac:spMkLst>
        </pc:spChg>
        <pc:spChg chg="mod">
          <ac:chgData name="Kevin Dockx" userId="0b4eb0c7a560de9a" providerId="LiveId" clId="{12354C12-77CD-4AC6-A026-08A6DBDC0A8E}" dt="2023-05-16T08:15:12.520" v="12680" actId="6549"/>
          <ac:spMkLst>
            <pc:docMk/>
            <pc:sldMk cId="800383822" sldId="560"/>
            <ac:spMk id="5" creationId="{DC0988E0-865A-FA0A-1D32-373F52A5AE87}"/>
          </ac:spMkLst>
        </pc:spChg>
      </pc:sldChg>
      <pc:sldChg chg="addSp delSp modSp new mod ord modClrScheme chgLayout">
        <pc:chgData name="Kevin Dockx" userId="0b4eb0c7a560de9a" providerId="LiveId" clId="{12354C12-77CD-4AC6-A026-08A6DBDC0A8E}" dt="2023-05-11T07:52:51.877" v="4722"/>
        <pc:sldMkLst>
          <pc:docMk/>
          <pc:sldMk cId="1975790775" sldId="561"/>
        </pc:sldMkLst>
        <pc:spChg chg="del">
          <ac:chgData name="Kevin Dockx" userId="0b4eb0c7a560de9a" providerId="LiveId" clId="{12354C12-77CD-4AC6-A026-08A6DBDC0A8E}" dt="2023-05-11T07:26:57.954" v="3871" actId="700"/>
          <ac:spMkLst>
            <pc:docMk/>
            <pc:sldMk cId="1975790775" sldId="561"/>
            <ac:spMk id="2" creationId="{13DB8F96-D6E4-7541-728D-63713FAA643A}"/>
          </ac:spMkLst>
        </pc:spChg>
        <pc:spChg chg="del mod ord">
          <ac:chgData name="Kevin Dockx" userId="0b4eb0c7a560de9a" providerId="LiveId" clId="{12354C12-77CD-4AC6-A026-08A6DBDC0A8E}" dt="2023-05-11T07:26:57.954" v="3871" actId="700"/>
          <ac:spMkLst>
            <pc:docMk/>
            <pc:sldMk cId="1975790775" sldId="561"/>
            <ac:spMk id="3" creationId="{6FBECF8D-7831-86E3-59AE-8CC1641A918A}"/>
          </ac:spMkLst>
        </pc:spChg>
        <pc:spChg chg="add mod ord">
          <ac:chgData name="Kevin Dockx" userId="0b4eb0c7a560de9a" providerId="LiveId" clId="{12354C12-77CD-4AC6-A026-08A6DBDC0A8E}" dt="2023-05-11T07:27:00.176" v="3875" actId="20577"/>
          <ac:spMkLst>
            <pc:docMk/>
            <pc:sldMk cId="1975790775" sldId="561"/>
            <ac:spMk id="4" creationId="{DA1B9ADC-8CE7-4FD9-6C32-CCA7E8C8C118}"/>
          </ac:spMkLst>
        </pc:spChg>
        <pc:spChg chg="add mod ord">
          <ac:chgData name="Kevin Dockx" userId="0b4eb0c7a560de9a" providerId="LiveId" clId="{12354C12-77CD-4AC6-A026-08A6DBDC0A8E}" dt="2023-05-11T07:27:04.705" v="3909" actId="20577"/>
          <ac:spMkLst>
            <pc:docMk/>
            <pc:sldMk cId="1975790775" sldId="561"/>
            <ac:spMk id="5" creationId="{43C684FA-6903-D78A-C9E6-E54DB80E867C}"/>
          </ac:spMkLst>
        </pc:spChg>
      </pc:sldChg>
      <pc:sldChg chg="addSp delSp modSp new del mod ord modClrScheme chgLayout">
        <pc:chgData name="Kevin Dockx" userId="0b4eb0c7a560de9a" providerId="LiveId" clId="{12354C12-77CD-4AC6-A026-08A6DBDC0A8E}" dt="2023-05-11T08:14:59.295" v="6262" actId="47"/>
        <pc:sldMkLst>
          <pc:docMk/>
          <pc:sldMk cId="1672113113" sldId="562"/>
        </pc:sldMkLst>
        <pc:spChg chg="del">
          <ac:chgData name="Kevin Dockx" userId="0b4eb0c7a560de9a" providerId="LiveId" clId="{12354C12-77CD-4AC6-A026-08A6DBDC0A8E}" dt="2023-05-11T07:28:44.170" v="3911" actId="700"/>
          <ac:spMkLst>
            <pc:docMk/>
            <pc:sldMk cId="1672113113" sldId="562"/>
            <ac:spMk id="2" creationId="{675DACCE-B840-26A1-BEA8-9B48B640E3FA}"/>
          </ac:spMkLst>
        </pc:spChg>
        <pc:spChg chg="del mod ord">
          <ac:chgData name="Kevin Dockx" userId="0b4eb0c7a560de9a" providerId="LiveId" clId="{12354C12-77CD-4AC6-A026-08A6DBDC0A8E}" dt="2023-05-11T07:28:44.170" v="3911" actId="700"/>
          <ac:spMkLst>
            <pc:docMk/>
            <pc:sldMk cId="1672113113" sldId="562"/>
            <ac:spMk id="3" creationId="{59EABA59-2503-CD1F-E14A-712541C0FD1C}"/>
          </ac:spMkLst>
        </pc:spChg>
        <pc:spChg chg="add del mod ord">
          <ac:chgData name="Kevin Dockx" userId="0b4eb0c7a560de9a" providerId="LiveId" clId="{12354C12-77CD-4AC6-A026-08A6DBDC0A8E}" dt="2023-05-11T07:29:57.929" v="3942" actId="700"/>
          <ac:spMkLst>
            <pc:docMk/>
            <pc:sldMk cId="1672113113" sldId="562"/>
            <ac:spMk id="4" creationId="{AC63F8D3-4877-5E57-BEDC-74BAE9182FDF}"/>
          </ac:spMkLst>
        </pc:spChg>
        <pc:spChg chg="add del mod ord">
          <ac:chgData name="Kevin Dockx" userId="0b4eb0c7a560de9a" providerId="LiveId" clId="{12354C12-77CD-4AC6-A026-08A6DBDC0A8E}" dt="2023-05-11T07:29:57.929" v="3942" actId="700"/>
          <ac:spMkLst>
            <pc:docMk/>
            <pc:sldMk cId="1672113113" sldId="562"/>
            <ac:spMk id="5" creationId="{549475B2-5C61-5A7F-10D6-8C6487DC3BAC}"/>
          </ac:spMkLst>
        </pc:spChg>
        <pc:spChg chg="add mod ord">
          <ac:chgData name="Kevin Dockx" userId="0b4eb0c7a560de9a" providerId="LiveId" clId="{12354C12-77CD-4AC6-A026-08A6DBDC0A8E}" dt="2023-05-11T07:30:16.858" v="3969" actId="14100"/>
          <ac:spMkLst>
            <pc:docMk/>
            <pc:sldMk cId="1672113113" sldId="562"/>
            <ac:spMk id="6" creationId="{27098B89-0C69-C7A5-19F2-F2A6D459D4E9}"/>
          </ac:spMkLst>
        </pc:spChg>
      </pc:sldChg>
      <pc:sldChg chg="addSp delSp modSp new del mod modClrScheme chgLayout">
        <pc:chgData name="Kevin Dockx" userId="0b4eb0c7a560de9a" providerId="LiveId" clId="{12354C12-77CD-4AC6-A026-08A6DBDC0A8E}" dt="2023-05-11T08:15:01.294" v="6263" actId="47"/>
        <pc:sldMkLst>
          <pc:docMk/>
          <pc:sldMk cId="3063850636" sldId="563"/>
        </pc:sldMkLst>
        <pc:spChg chg="del mod ord">
          <ac:chgData name="Kevin Dockx" userId="0b4eb0c7a560de9a" providerId="LiveId" clId="{12354C12-77CD-4AC6-A026-08A6DBDC0A8E}" dt="2023-05-11T07:29:01.914" v="3913" actId="700"/>
          <ac:spMkLst>
            <pc:docMk/>
            <pc:sldMk cId="3063850636" sldId="563"/>
            <ac:spMk id="2" creationId="{3BC66520-BC46-9DB6-226F-97C6E6ACABB8}"/>
          </ac:spMkLst>
        </pc:spChg>
        <pc:spChg chg="del mod ord">
          <ac:chgData name="Kevin Dockx" userId="0b4eb0c7a560de9a" providerId="LiveId" clId="{12354C12-77CD-4AC6-A026-08A6DBDC0A8E}" dt="2023-05-11T07:29:01.914" v="3913" actId="700"/>
          <ac:spMkLst>
            <pc:docMk/>
            <pc:sldMk cId="3063850636" sldId="563"/>
            <ac:spMk id="3" creationId="{7F636754-FD82-C31D-F103-DE05590FD4F7}"/>
          </ac:spMkLst>
        </pc:spChg>
        <pc:spChg chg="add mod ord">
          <ac:chgData name="Kevin Dockx" userId="0b4eb0c7a560de9a" providerId="LiveId" clId="{12354C12-77CD-4AC6-A026-08A6DBDC0A8E}" dt="2023-05-11T07:29:01.914" v="3913" actId="700"/>
          <ac:spMkLst>
            <pc:docMk/>
            <pc:sldMk cId="3063850636" sldId="563"/>
            <ac:spMk id="4" creationId="{6E7BAF44-4790-BCBD-456E-E60B128A3ED3}"/>
          </ac:spMkLst>
        </pc:spChg>
        <pc:spChg chg="add mod ord">
          <ac:chgData name="Kevin Dockx" userId="0b4eb0c7a560de9a" providerId="LiveId" clId="{12354C12-77CD-4AC6-A026-08A6DBDC0A8E}" dt="2023-05-11T07:29:01.914" v="3913" actId="700"/>
          <ac:spMkLst>
            <pc:docMk/>
            <pc:sldMk cId="3063850636" sldId="563"/>
            <ac:spMk id="5" creationId="{0F916923-E6F4-BCDC-F6F0-9BB0D5E33062}"/>
          </ac:spMkLst>
        </pc:spChg>
        <pc:spChg chg="add mod ord">
          <ac:chgData name="Kevin Dockx" userId="0b4eb0c7a560de9a" providerId="LiveId" clId="{12354C12-77CD-4AC6-A026-08A6DBDC0A8E}" dt="2023-05-11T07:29:07.190" v="3939" actId="20577"/>
          <ac:spMkLst>
            <pc:docMk/>
            <pc:sldMk cId="3063850636" sldId="563"/>
            <ac:spMk id="6" creationId="{3A408BBF-FCA8-F240-06A8-B9FEDC77E640}"/>
          </ac:spMkLst>
        </pc:spChg>
        <pc:spChg chg="add mod ord">
          <ac:chgData name="Kevin Dockx" userId="0b4eb0c7a560de9a" providerId="LiveId" clId="{12354C12-77CD-4AC6-A026-08A6DBDC0A8E}" dt="2023-05-11T07:29:01.914" v="3913" actId="700"/>
          <ac:spMkLst>
            <pc:docMk/>
            <pc:sldMk cId="3063850636" sldId="563"/>
            <ac:spMk id="7" creationId="{7C72C2D0-DE6D-DB88-A754-68E4934943BA}"/>
          </ac:spMkLst>
        </pc:spChg>
        <pc:spChg chg="add mod ord">
          <ac:chgData name="Kevin Dockx" userId="0b4eb0c7a560de9a" providerId="LiveId" clId="{12354C12-77CD-4AC6-A026-08A6DBDC0A8E}" dt="2023-05-11T07:29:01.914" v="3913" actId="700"/>
          <ac:spMkLst>
            <pc:docMk/>
            <pc:sldMk cId="3063850636" sldId="563"/>
            <ac:spMk id="8" creationId="{86215FD3-1954-E232-2DA4-84DD9FDE7518}"/>
          </ac:spMkLst>
        </pc:spChg>
        <pc:spChg chg="add mod ord">
          <ac:chgData name="Kevin Dockx" userId="0b4eb0c7a560de9a" providerId="LiveId" clId="{12354C12-77CD-4AC6-A026-08A6DBDC0A8E}" dt="2023-05-11T07:29:01.914" v="3913" actId="700"/>
          <ac:spMkLst>
            <pc:docMk/>
            <pc:sldMk cId="3063850636" sldId="563"/>
            <ac:spMk id="9" creationId="{D95EA715-AA12-0F0A-B5FE-11B7C0702636}"/>
          </ac:spMkLst>
        </pc:spChg>
        <pc:spChg chg="add mod ord">
          <ac:chgData name="Kevin Dockx" userId="0b4eb0c7a560de9a" providerId="LiveId" clId="{12354C12-77CD-4AC6-A026-08A6DBDC0A8E}" dt="2023-05-11T07:29:01.914" v="3913" actId="700"/>
          <ac:spMkLst>
            <pc:docMk/>
            <pc:sldMk cId="3063850636" sldId="563"/>
            <ac:spMk id="10" creationId="{45339E64-2068-4812-27E2-0978B58C7726}"/>
          </ac:spMkLst>
        </pc:spChg>
        <pc:spChg chg="add mod ord">
          <ac:chgData name="Kevin Dockx" userId="0b4eb0c7a560de9a" providerId="LiveId" clId="{12354C12-77CD-4AC6-A026-08A6DBDC0A8E}" dt="2023-05-11T07:29:01.914" v="3913" actId="700"/>
          <ac:spMkLst>
            <pc:docMk/>
            <pc:sldMk cId="3063850636" sldId="563"/>
            <ac:spMk id="11" creationId="{34C3ACCF-214E-F977-E768-31CC17FB4651}"/>
          </ac:spMkLst>
        </pc:spChg>
        <pc:spChg chg="add mod ord">
          <ac:chgData name="Kevin Dockx" userId="0b4eb0c7a560de9a" providerId="LiveId" clId="{12354C12-77CD-4AC6-A026-08A6DBDC0A8E}" dt="2023-05-11T07:29:01.914" v="3913" actId="700"/>
          <ac:spMkLst>
            <pc:docMk/>
            <pc:sldMk cId="3063850636" sldId="563"/>
            <ac:spMk id="12" creationId="{236314F5-0F23-F13D-3753-7BCB637A47AA}"/>
          </ac:spMkLst>
        </pc:spChg>
      </pc:sldChg>
      <pc:sldChg chg="addSp delSp modSp new mod modClrScheme modShow chgLayout">
        <pc:chgData name="Kevin Dockx" userId="0b4eb0c7a560de9a" providerId="LiveId" clId="{12354C12-77CD-4AC6-A026-08A6DBDC0A8E}" dt="2023-05-16T08:15:53.977" v="12681" actId="729"/>
        <pc:sldMkLst>
          <pc:docMk/>
          <pc:sldMk cId="4248249439" sldId="564"/>
        </pc:sldMkLst>
        <pc:spChg chg="del mod ord">
          <ac:chgData name="Kevin Dockx" userId="0b4eb0c7a560de9a" providerId="LiveId" clId="{12354C12-77CD-4AC6-A026-08A6DBDC0A8E}" dt="2023-05-11T07:31:58.075" v="3971" actId="700"/>
          <ac:spMkLst>
            <pc:docMk/>
            <pc:sldMk cId="4248249439" sldId="564"/>
            <ac:spMk id="2" creationId="{FA6C2D38-8911-D12C-87B9-A4D327B17B5D}"/>
          </ac:spMkLst>
        </pc:spChg>
        <pc:spChg chg="del mod ord">
          <ac:chgData name="Kevin Dockx" userId="0b4eb0c7a560de9a" providerId="LiveId" clId="{12354C12-77CD-4AC6-A026-08A6DBDC0A8E}" dt="2023-05-11T07:31:58.075" v="3971" actId="700"/>
          <ac:spMkLst>
            <pc:docMk/>
            <pc:sldMk cId="4248249439" sldId="564"/>
            <ac:spMk id="3" creationId="{1FB062AF-E1C1-AC68-906C-A085993B54E8}"/>
          </ac:spMkLst>
        </pc:spChg>
        <pc:spChg chg="add mod ord">
          <ac:chgData name="Kevin Dockx" userId="0b4eb0c7a560de9a" providerId="LiveId" clId="{12354C12-77CD-4AC6-A026-08A6DBDC0A8E}" dt="2023-05-12T12:20:34.441" v="11924" actId="207"/>
          <ac:spMkLst>
            <pc:docMk/>
            <pc:sldMk cId="4248249439" sldId="564"/>
            <ac:spMk id="4" creationId="{01AD4D71-1087-3FE1-E897-1C8CF4B3ECD3}"/>
          </ac:spMkLst>
        </pc:spChg>
        <pc:spChg chg="add del mod ord">
          <ac:chgData name="Kevin Dockx" userId="0b4eb0c7a560de9a" providerId="LiveId" clId="{12354C12-77CD-4AC6-A026-08A6DBDC0A8E}" dt="2023-05-11T07:36:35.191" v="4719" actId="700"/>
          <ac:spMkLst>
            <pc:docMk/>
            <pc:sldMk cId="4248249439" sldId="564"/>
            <ac:spMk id="5" creationId="{EA6F70DE-4E25-F464-B44D-F8A62E3F57A4}"/>
          </ac:spMkLst>
        </pc:spChg>
        <pc:spChg chg="add mod ord">
          <ac:chgData name="Kevin Dockx" userId="0b4eb0c7a560de9a" providerId="LiveId" clId="{12354C12-77CD-4AC6-A026-08A6DBDC0A8E}" dt="2023-05-11T07:57:55.461" v="5098" actId="20577"/>
          <ac:spMkLst>
            <pc:docMk/>
            <pc:sldMk cId="4248249439" sldId="564"/>
            <ac:spMk id="6" creationId="{7806EB6C-1136-ECCC-0389-7C3F8CD6059D}"/>
          </ac:spMkLst>
        </pc:spChg>
      </pc:sldChg>
      <pc:sldChg chg="addSp delSp modSp add mod modClrScheme modShow chgLayout">
        <pc:chgData name="Kevin Dockx" userId="0b4eb0c7a560de9a" providerId="LiveId" clId="{12354C12-77CD-4AC6-A026-08A6DBDC0A8E}" dt="2023-05-16T08:15:53.977" v="12681" actId="729"/>
        <pc:sldMkLst>
          <pc:docMk/>
          <pc:sldMk cId="2681810809" sldId="565"/>
        </pc:sldMkLst>
        <pc:spChg chg="add mod ord">
          <ac:chgData name="Kevin Dockx" userId="0b4eb0c7a560de9a" providerId="LiveId" clId="{12354C12-77CD-4AC6-A026-08A6DBDC0A8E}" dt="2023-05-11T07:57:51.226" v="5095" actId="20577"/>
          <ac:spMkLst>
            <pc:docMk/>
            <pc:sldMk cId="2681810809" sldId="565"/>
            <ac:spMk id="2" creationId="{E2F3737F-E7B6-D692-A224-752A2DBE612C}"/>
          </ac:spMkLst>
        </pc:spChg>
        <pc:spChg chg="mod ord">
          <ac:chgData name="Kevin Dockx" userId="0b4eb0c7a560de9a" providerId="LiveId" clId="{12354C12-77CD-4AC6-A026-08A6DBDC0A8E}" dt="2023-05-11T08:04:53.361" v="5302" actId="20577"/>
          <ac:spMkLst>
            <pc:docMk/>
            <pc:sldMk cId="2681810809" sldId="565"/>
            <ac:spMk id="4" creationId="{01AD4D71-1087-3FE1-E897-1C8CF4B3ECD3}"/>
          </ac:spMkLst>
        </pc:spChg>
        <pc:spChg chg="del mod ord">
          <ac:chgData name="Kevin Dockx" userId="0b4eb0c7a560de9a" providerId="LiveId" clId="{12354C12-77CD-4AC6-A026-08A6DBDC0A8E}" dt="2023-05-11T07:52:24.233" v="4720" actId="700"/>
          <ac:spMkLst>
            <pc:docMk/>
            <pc:sldMk cId="2681810809" sldId="565"/>
            <ac:spMk id="5" creationId="{EA6F70DE-4E25-F464-B44D-F8A62E3F57A4}"/>
          </ac:spMkLst>
        </pc:spChg>
      </pc:sldChg>
      <pc:sldChg chg="modSp add del mod">
        <pc:chgData name="Kevin Dockx" userId="0b4eb0c7a560de9a" providerId="LiveId" clId="{12354C12-77CD-4AC6-A026-08A6DBDC0A8E}" dt="2023-05-11T07:57:41.162" v="5065" actId="47"/>
        <pc:sldMkLst>
          <pc:docMk/>
          <pc:sldMk cId="2153784508" sldId="566"/>
        </pc:sldMkLst>
        <pc:spChg chg="mod">
          <ac:chgData name="Kevin Dockx" userId="0b4eb0c7a560de9a" providerId="LiveId" clId="{12354C12-77CD-4AC6-A026-08A6DBDC0A8E}" dt="2023-05-11T07:55:51.674" v="5030" actId="20577"/>
          <ac:spMkLst>
            <pc:docMk/>
            <pc:sldMk cId="2153784508" sldId="566"/>
            <ac:spMk id="4" creationId="{01AD4D71-1087-3FE1-E897-1C8CF4B3ECD3}"/>
          </ac:spMkLst>
        </pc:spChg>
      </pc:sldChg>
      <pc:sldChg chg="addSp delSp modSp new mod modClrScheme modShow chgLayout">
        <pc:chgData name="Kevin Dockx" userId="0b4eb0c7a560de9a" providerId="LiveId" clId="{12354C12-77CD-4AC6-A026-08A6DBDC0A8E}" dt="2023-05-16T08:15:53.977" v="12681" actId="729"/>
        <pc:sldMkLst>
          <pc:docMk/>
          <pc:sldMk cId="569043113" sldId="567"/>
        </pc:sldMkLst>
        <pc:spChg chg="del">
          <ac:chgData name="Kevin Dockx" userId="0b4eb0c7a560de9a" providerId="LiveId" clId="{12354C12-77CD-4AC6-A026-08A6DBDC0A8E}" dt="2023-05-11T07:56:24.882" v="5032" actId="700"/>
          <ac:spMkLst>
            <pc:docMk/>
            <pc:sldMk cId="569043113" sldId="567"/>
            <ac:spMk id="2" creationId="{908F386F-1B8F-70FE-DB9E-FD6F1B09397D}"/>
          </ac:spMkLst>
        </pc:spChg>
        <pc:spChg chg="del">
          <ac:chgData name="Kevin Dockx" userId="0b4eb0c7a560de9a" providerId="LiveId" clId="{12354C12-77CD-4AC6-A026-08A6DBDC0A8E}" dt="2023-05-11T07:56:24.882" v="5032" actId="700"/>
          <ac:spMkLst>
            <pc:docMk/>
            <pc:sldMk cId="569043113" sldId="567"/>
            <ac:spMk id="3" creationId="{945D514B-9337-D2D4-A7EF-A30540950218}"/>
          </ac:spMkLst>
        </pc:spChg>
        <pc:spChg chg="add mod">
          <ac:chgData name="Kevin Dockx" userId="0b4eb0c7a560de9a" providerId="LiveId" clId="{12354C12-77CD-4AC6-A026-08A6DBDC0A8E}" dt="2023-05-11T07:59:17.051" v="5138" actId="6549"/>
          <ac:spMkLst>
            <pc:docMk/>
            <pc:sldMk cId="569043113" sldId="567"/>
            <ac:spMk id="4" creationId="{EEF66A83-4094-933C-A6DD-F0E32AE39AFB}"/>
          </ac:spMkLst>
        </pc:spChg>
      </pc:sldChg>
      <pc:sldChg chg="addSp delSp modSp new mod modClrScheme modShow chgLayout">
        <pc:chgData name="Kevin Dockx" userId="0b4eb0c7a560de9a" providerId="LiveId" clId="{12354C12-77CD-4AC6-A026-08A6DBDC0A8E}" dt="2023-05-16T08:15:53.977" v="12681" actId="729"/>
        <pc:sldMkLst>
          <pc:docMk/>
          <pc:sldMk cId="2518336293" sldId="568"/>
        </pc:sldMkLst>
        <pc:spChg chg="del mod ord">
          <ac:chgData name="Kevin Dockx" userId="0b4eb0c7a560de9a" providerId="LiveId" clId="{12354C12-77CD-4AC6-A026-08A6DBDC0A8E}" dt="2023-05-11T08:05:41.920" v="5304" actId="700"/>
          <ac:spMkLst>
            <pc:docMk/>
            <pc:sldMk cId="2518336293" sldId="568"/>
            <ac:spMk id="2" creationId="{7357F237-797E-4BC5-6454-86680DF5B67C}"/>
          </ac:spMkLst>
        </pc:spChg>
        <pc:spChg chg="del mod ord">
          <ac:chgData name="Kevin Dockx" userId="0b4eb0c7a560de9a" providerId="LiveId" clId="{12354C12-77CD-4AC6-A026-08A6DBDC0A8E}" dt="2023-05-11T08:05:41.920" v="5304" actId="700"/>
          <ac:spMkLst>
            <pc:docMk/>
            <pc:sldMk cId="2518336293" sldId="568"/>
            <ac:spMk id="3" creationId="{61EDE6BE-7BDE-B537-C72C-9051607D2306}"/>
          </ac:spMkLst>
        </pc:spChg>
        <pc:spChg chg="add mod ord">
          <ac:chgData name="Kevin Dockx" userId="0b4eb0c7a560de9a" providerId="LiveId" clId="{12354C12-77CD-4AC6-A026-08A6DBDC0A8E}" dt="2023-05-11T08:11:25.805" v="6000" actId="20577"/>
          <ac:spMkLst>
            <pc:docMk/>
            <pc:sldMk cId="2518336293" sldId="568"/>
            <ac:spMk id="4" creationId="{FA08CBDB-D927-A8CC-06E5-D8CCDFCC2687}"/>
          </ac:spMkLst>
        </pc:spChg>
        <pc:spChg chg="add del mod ord">
          <ac:chgData name="Kevin Dockx" userId="0b4eb0c7a560de9a" providerId="LiveId" clId="{12354C12-77CD-4AC6-A026-08A6DBDC0A8E}" dt="2023-05-12T09:35:14.020" v="9876"/>
          <ac:spMkLst>
            <pc:docMk/>
            <pc:sldMk cId="2518336293" sldId="568"/>
            <ac:spMk id="5" creationId="{BC4ADA20-0DC9-0456-A8E0-8A172ACAE67E}"/>
          </ac:spMkLst>
        </pc:spChg>
        <pc:spChg chg="add mod ord">
          <ac:chgData name="Kevin Dockx" userId="0b4eb0c7a560de9a" providerId="LiveId" clId="{12354C12-77CD-4AC6-A026-08A6DBDC0A8E}" dt="2023-05-12T09:34:52.452" v="9875" actId="20577"/>
          <ac:spMkLst>
            <pc:docMk/>
            <pc:sldMk cId="2518336293" sldId="568"/>
            <ac:spMk id="6" creationId="{C73CBC5F-8717-FDC1-6559-D2D8CC2FB7AD}"/>
          </ac:spMkLst>
        </pc:spChg>
        <pc:spChg chg="add del mod ord">
          <ac:chgData name="Kevin Dockx" userId="0b4eb0c7a560de9a" providerId="LiveId" clId="{12354C12-77CD-4AC6-A026-08A6DBDC0A8E}" dt="2023-05-12T09:35:20.949" v="9878"/>
          <ac:spMkLst>
            <pc:docMk/>
            <pc:sldMk cId="2518336293" sldId="568"/>
            <ac:spMk id="7" creationId="{7B44BA9D-3788-6976-0555-19C6F1296074}"/>
          </ac:spMkLst>
        </pc:spChg>
        <pc:spChg chg="add mod ord">
          <ac:chgData name="Kevin Dockx" userId="0b4eb0c7a560de9a" providerId="LiveId" clId="{12354C12-77CD-4AC6-A026-08A6DBDC0A8E}" dt="2023-05-12T09:34:32.539" v="9866" actId="20577"/>
          <ac:spMkLst>
            <pc:docMk/>
            <pc:sldMk cId="2518336293" sldId="568"/>
            <ac:spMk id="8" creationId="{5BC08A93-C379-16C0-2B44-45C78C011E25}"/>
          </ac:spMkLst>
        </pc:spChg>
        <pc:spChg chg="add del mod ord">
          <ac:chgData name="Kevin Dockx" userId="0b4eb0c7a560de9a" providerId="LiveId" clId="{12354C12-77CD-4AC6-A026-08A6DBDC0A8E}" dt="2023-05-12T09:35:14.661" v="9877"/>
          <ac:spMkLst>
            <pc:docMk/>
            <pc:sldMk cId="2518336293" sldId="568"/>
            <ac:spMk id="9" creationId="{9DEEAF6F-3108-0BB5-A21E-1285752E5E5D}"/>
          </ac:spMkLst>
        </pc:spChg>
        <pc:spChg chg="add mod ord">
          <ac:chgData name="Kevin Dockx" userId="0b4eb0c7a560de9a" providerId="LiveId" clId="{12354C12-77CD-4AC6-A026-08A6DBDC0A8E}" dt="2023-05-12T09:34:34.962" v="9867" actId="20577"/>
          <ac:spMkLst>
            <pc:docMk/>
            <pc:sldMk cId="2518336293" sldId="568"/>
            <ac:spMk id="10" creationId="{C155753A-4CFA-27E6-067B-385CFEAA04E2}"/>
          </ac:spMkLst>
        </pc:spChg>
        <pc:picChg chg="add mod">
          <ac:chgData name="Kevin Dockx" userId="0b4eb0c7a560de9a" providerId="LiveId" clId="{12354C12-77CD-4AC6-A026-08A6DBDC0A8E}" dt="2023-05-12T09:35:14.020" v="9876"/>
          <ac:picMkLst>
            <pc:docMk/>
            <pc:sldMk cId="2518336293" sldId="568"/>
            <ac:picMk id="2050" creationId="{6722BC5F-A05E-E6E1-1248-4DA86622DB4A}"/>
          </ac:picMkLst>
        </pc:picChg>
        <pc:picChg chg="add mod">
          <ac:chgData name="Kevin Dockx" userId="0b4eb0c7a560de9a" providerId="LiveId" clId="{12354C12-77CD-4AC6-A026-08A6DBDC0A8E}" dt="2023-05-12T09:35:14.661" v="9877"/>
          <ac:picMkLst>
            <pc:docMk/>
            <pc:sldMk cId="2518336293" sldId="568"/>
            <ac:picMk id="2052" creationId="{3609BC80-64D2-D54B-F0C1-363E131FCC4B}"/>
          </ac:picMkLst>
        </pc:picChg>
        <pc:picChg chg="add mod">
          <ac:chgData name="Kevin Dockx" userId="0b4eb0c7a560de9a" providerId="LiveId" clId="{12354C12-77CD-4AC6-A026-08A6DBDC0A8E}" dt="2023-05-12T09:35:20.949" v="9878"/>
          <ac:picMkLst>
            <pc:docMk/>
            <pc:sldMk cId="2518336293" sldId="568"/>
            <ac:picMk id="2054" creationId="{EF49C62B-1ACF-664A-1B25-906DEA057830}"/>
          </ac:picMkLst>
        </pc:picChg>
      </pc:sldChg>
      <pc:sldChg chg="addSp delSp modSp new mod modClrScheme chgLayout">
        <pc:chgData name="Kevin Dockx" userId="0b4eb0c7a560de9a" providerId="LiveId" clId="{12354C12-77CD-4AC6-A026-08A6DBDC0A8E}" dt="2023-05-11T08:47:12.334" v="8030" actId="20577"/>
        <pc:sldMkLst>
          <pc:docMk/>
          <pc:sldMk cId="2428738582" sldId="569"/>
        </pc:sldMkLst>
        <pc:spChg chg="del mod ord">
          <ac:chgData name="Kevin Dockx" userId="0b4eb0c7a560de9a" providerId="LiveId" clId="{12354C12-77CD-4AC6-A026-08A6DBDC0A8E}" dt="2023-05-11T08:29:28.121" v="6323" actId="700"/>
          <ac:spMkLst>
            <pc:docMk/>
            <pc:sldMk cId="2428738582" sldId="569"/>
            <ac:spMk id="2" creationId="{BBC183C1-FE9D-7B9A-02F2-50E1D7CEA9F8}"/>
          </ac:spMkLst>
        </pc:spChg>
        <pc:spChg chg="del mod ord">
          <ac:chgData name="Kevin Dockx" userId="0b4eb0c7a560de9a" providerId="LiveId" clId="{12354C12-77CD-4AC6-A026-08A6DBDC0A8E}" dt="2023-05-11T08:29:28.121" v="6323" actId="700"/>
          <ac:spMkLst>
            <pc:docMk/>
            <pc:sldMk cId="2428738582" sldId="569"/>
            <ac:spMk id="3" creationId="{6348D498-A44A-0D24-D197-BC1A4613DF79}"/>
          </ac:spMkLst>
        </pc:spChg>
        <pc:spChg chg="del">
          <ac:chgData name="Kevin Dockx" userId="0b4eb0c7a560de9a" providerId="LiveId" clId="{12354C12-77CD-4AC6-A026-08A6DBDC0A8E}" dt="2023-05-11T08:29:28.121" v="6323" actId="700"/>
          <ac:spMkLst>
            <pc:docMk/>
            <pc:sldMk cId="2428738582" sldId="569"/>
            <ac:spMk id="4" creationId="{3DAEAF8C-4EAD-6892-13B6-9DF32AA753CF}"/>
          </ac:spMkLst>
        </pc:spChg>
        <pc:spChg chg="del">
          <ac:chgData name="Kevin Dockx" userId="0b4eb0c7a560de9a" providerId="LiveId" clId="{12354C12-77CD-4AC6-A026-08A6DBDC0A8E}" dt="2023-05-11T08:29:28.121" v="6323" actId="700"/>
          <ac:spMkLst>
            <pc:docMk/>
            <pc:sldMk cId="2428738582" sldId="569"/>
            <ac:spMk id="5" creationId="{FE652B1A-E353-295A-C2AE-D4FDD839006C}"/>
          </ac:spMkLst>
        </pc:spChg>
        <pc:spChg chg="del">
          <ac:chgData name="Kevin Dockx" userId="0b4eb0c7a560de9a" providerId="LiveId" clId="{12354C12-77CD-4AC6-A026-08A6DBDC0A8E}" dt="2023-05-11T08:29:28.121" v="6323" actId="700"/>
          <ac:spMkLst>
            <pc:docMk/>
            <pc:sldMk cId="2428738582" sldId="569"/>
            <ac:spMk id="6" creationId="{FF1D45E3-9905-E574-1F34-F19207C3A0A5}"/>
          </ac:spMkLst>
        </pc:spChg>
        <pc:spChg chg="add del mod ord">
          <ac:chgData name="Kevin Dockx" userId="0b4eb0c7a560de9a" providerId="LiveId" clId="{12354C12-77CD-4AC6-A026-08A6DBDC0A8E}" dt="2023-05-11T08:29:34.048" v="6324" actId="700"/>
          <ac:spMkLst>
            <pc:docMk/>
            <pc:sldMk cId="2428738582" sldId="569"/>
            <ac:spMk id="7" creationId="{3530F39F-80DC-FFA2-C6C7-A95B1AF175B2}"/>
          </ac:spMkLst>
        </pc:spChg>
        <pc:spChg chg="add del mod ord">
          <ac:chgData name="Kevin Dockx" userId="0b4eb0c7a560de9a" providerId="LiveId" clId="{12354C12-77CD-4AC6-A026-08A6DBDC0A8E}" dt="2023-05-11T08:29:34.048" v="6324" actId="700"/>
          <ac:spMkLst>
            <pc:docMk/>
            <pc:sldMk cId="2428738582" sldId="569"/>
            <ac:spMk id="8" creationId="{5F4B8543-B28D-3C0C-D757-C5890FDBE35B}"/>
          </ac:spMkLst>
        </pc:spChg>
        <pc:spChg chg="add mod ord">
          <ac:chgData name="Kevin Dockx" userId="0b4eb0c7a560de9a" providerId="LiveId" clId="{12354C12-77CD-4AC6-A026-08A6DBDC0A8E}" dt="2023-05-11T08:47:12.334" v="8030" actId="20577"/>
          <ac:spMkLst>
            <pc:docMk/>
            <pc:sldMk cId="2428738582" sldId="569"/>
            <ac:spMk id="9" creationId="{907A600A-2916-B969-828C-46C4589595C4}"/>
          </ac:spMkLst>
        </pc:spChg>
        <pc:spChg chg="add mod ord">
          <ac:chgData name="Kevin Dockx" userId="0b4eb0c7a560de9a" providerId="LiveId" clId="{12354C12-77CD-4AC6-A026-08A6DBDC0A8E}" dt="2023-05-11T08:33:41.250" v="6795" actId="5793"/>
          <ac:spMkLst>
            <pc:docMk/>
            <pc:sldMk cId="2428738582" sldId="569"/>
            <ac:spMk id="10" creationId="{7A8689F9-0A9F-28B2-557B-D5E39BE89D2B}"/>
          </ac:spMkLst>
        </pc:spChg>
      </pc:sldChg>
      <pc:sldChg chg="modSp add del mod">
        <pc:chgData name="Kevin Dockx" userId="0b4eb0c7a560de9a" providerId="LiveId" clId="{12354C12-77CD-4AC6-A026-08A6DBDC0A8E}" dt="2023-05-11T08:37:16.588" v="7092" actId="47"/>
        <pc:sldMkLst>
          <pc:docMk/>
          <pc:sldMk cId="2001896774" sldId="570"/>
        </pc:sldMkLst>
        <pc:spChg chg="mod">
          <ac:chgData name="Kevin Dockx" userId="0b4eb0c7a560de9a" providerId="LiveId" clId="{12354C12-77CD-4AC6-A026-08A6DBDC0A8E}" dt="2023-05-11T08:34:33.408" v="6805" actId="6549"/>
          <ac:spMkLst>
            <pc:docMk/>
            <pc:sldMk cId="2001896774" sldId="570"/>
            <ac:spMk id="9" creationId="{907A600A-2916-B969-828C-46C4589595C4}"/>
          </ac:spMkLst>
        </pc:spChg>
        <pc:spChg chg="mod">
          <ac:chgData name="Kevin Dockx" userId="0b4eb0c7a560de9a" providerId="LiveId" clId="{12354C12-77CD-4AC6-A026-08A6DBDC0A8E}" dt="2023-05-11T08:32:05.754" v="6683" actId="20577"/>
          <ac:spMkLst>
            <pc:docMk/>
            <pc:sldMk cId="2001896774" sldId="570"/>
            <ac:spMk id="10" creationId="{7A8689F9-0A9F-28B2-557B-D5E39BE89D2B}"/>
          </ac:spMkLst>
        </pc:spChg>
      </pc:sldChg>
      <pc:sldChg chg="addSp delSp modSp new mod modClrScheme chgLayout">
        <pc:chgData name="Kevin Dockx" userId="0b4eb0c7a560de9a" providerId="LiveId" clId="{12354C12-77CD-4AC6-A026-08A6DBDC0A8E}" dt="2023-05-16T08:20:17.955" v="12682" actId="20577"/>
        <pc:sldMkLst>
          <pc:docMk/>
          <pc:sldMk cId="619316413" sldId="571"/>
        </pc:sldMkLst>
        <pc:spChg chg="del mod ord">
          <ac:chgData name="Kevin Dockx" userId="0b4eb0c7a560de9a" providerId="LiveId" clId="{12354C12-77CD-4AC6-A026-08A6DBDC0A8E}" dt="2023-05-11T08:34:47.602" v="6807" actId="700"/>
          <ac:spMkLst>
            <pc:docMk/>
            <pc:sldMk cId="619316413" sldId="571"/>
            <ac:spMk id="2" creationId="{C27E635D-7A57-19B9-4156-40BACF8A463B}"/>
          </ac:spMkLst>
        </pc:spChg>
        <pc:spChg chg="del mod ord">
          <ac:chgData name="Kevin Dockx" userId="0b4eb0c7a560de9a" providerId="LiveId" clId="{12354C12-77CD-4AC6-A026-08A6DBDC0A8E}" dt="2023-05-11T08:34:47.602" v="6807" actId="700"/>
          <ac:spMkLst>
            <pc:docMk/>
            <pc:sldMk cId="619316413" sldId="571"/>
            <ac:spMk id="3" creationId="{E15D583F-2372-8322-F976-4A63092042BC}"/>
          </ac:spMkLst>
        </pc:spChg>
        <pc:spChg chg="del mod ord">
          <ac:chgData name="Kevin Dockx" userId="0b4eb0c7a560de9a" providerId="LiveId" clId="{12354C12-77CD-4AC6-A026-08A6DBDC0A8E}" dt="2023-05-11T08:34:47.602" v="6807" actId="700"/>
          <ac:spMkLst>
            <pc:docMk/>
            <pc:sldMk cId="619316413" sldId="571"/>
            <ac:spMk id="4" creationId="{5E0293FA-CD7F-4AC4-0704-4D75DA4C1509}"/>
          </ac:spMkLst>
        </pc:spChg>
        <pc:spChg chg="del mod ord">
          <ac:chgData name="Kevin Dockx" userId="0b4eb0c7a560de9a" providerId="LiveId" clId="{12354C12-77CD-4AC6-A026-08A6DBDC0A8E}" dt="2023-05-11T08:34:47.602" v="6807" actId="700"/>
          <ac:spMkLst>
            <pc:docMk/>
            <pc:sldMk cId="619316413" sldId="571"/>
            <ac:spMk id="5" creationId="{B008E507-0626-651A-2165-0C7713CBD737}"/>
          </ac:spMkLst>
        </pc:spChg>
        <pc:spChg chg="del mod ord">
          <ac:chgData name="Kevin Dockx" userId="0b4eb0c7a560de9a" providerId="LiveId" clId="{12354C12-77CD-4AC6-A026-08A6DBDC0A8E}" dt="2023-05-11T08:34:47.602" v="6807" actId="700"/>
          <ac:spMkLst>
            <pc:docMk/>
            <pc:sldMk cId="619316413" sldId="571"/>
            <ac:spMk id="6" creationId="{80004421-0726-FFD5-B74F-78160ED73864}"/>
          </ac:spMkLst>
        </pc:spChg>
        <pc:spChg chg="add mod ord">
          <ac:chgData name="Kevin Dockx" userId="0b4eb0c7a560de9a" providerId="LiveId" clId="{12354C12-77CD-4AC6-A026-08A6DBDC0A8E}" dt="2023-05-16T08:20:17.955" v="12682" actId="20577"/>
          <ac:spMkLst>
            <pc:docMk/>
            <pc:sldMk cId="619316413" sldId="571"/>
            <ac:spMk id="7" creationId="{1EF33F6C-E4B8-B3F8-651A-42FB8C110EDA}"/>
          </ac:spMkLst>
        </pc:spChg>
        <pc:spChg chg="add del mod ord">
          <ac:chgData name="Kevin Dockx" userId="0b4eb0c7a560de9a" providerId="LiveId" clId="{12354C12-77CD-4AC6-A026-08A6DBDC0A8E}" dt="2023-05-12T12:21:59.595" v="11925"/>
          <ac:spMkLst>
            <pc:docMk/>
            <pc:sldMk cId="619316413" sldId="571"/>
            <ac:spMk id="8" creationId="{09BC5A6C-0C07-E054-344D-562C58BA600B}"/>
          </ac:spMkLst>
        </pc:spChg>
        <pc:spChg chg="add mod ord">
          <ac:chgData name="Kevin Dockx" userId="0b4eb0c7a560de9a" providerId="LiveId" clId="{12354C12-77CD-4AC6-A026-08A6DBDC0A8E}" dt="2023-05-11T08:34:56.909" v="6816" actId="20577"/>
          <ac:spMkLst>
            <pc:docMk/>
            <pc:sldMk cId="619316413" sldId="571"/>
            <ac:spMk id="9" creationId="{9C0860FF-25DA-E921-E4F9-F5EEA0EE1549}"/>
          </ac:spMkLst>
        </pc:spChg>
        <pc:spChg chg="add del mod ord">
          <ac:chgData name="Kevin Dockx" userId="0b4eb0c7a560de9a" providerId="LiveId" clId="{12354C12-77CD-4AC6-A026-08A6DBDC0A8E}" dt="2023-05-12T12:22:06.351" v="11927"/>
          <ac:spMkLst>
            <pc:docMk/>
            <pc:sldMk cId="619316413" sldId="571"/>
            <ac:spMk id="10" creationId="{7969DAD5-A508-D72F-690B-8D906A8C4E6F}"/>
          </ac:spMkLst>
        </pc:spChg>
        <pc:spChg chg="add mod ord">
          <ac:chgData name="Kevin Dockx" userId="0b4eb0c7a560de9a" providerId="LiveId" clId="{12354C12-77CD-4AC6-A026-08A6DBDC0A8E}" dt="2023-05-11T08:38:15.415" v="7178" actId="6549"/>
          <ac:spMkLst>
            <pc:docMk/>
            <pc:sldMk cId="619316413" sldId="571"/>
            <ac:spMk id="11" creationId="{D2DFAD24-73B6-A81D-47C9-6BB865D49FCD}"/>
          </ac:spMkLst>
        </pc:spChg>
        <pc:spChg chg="add del mod ord">
          <ac:chgData name="Kevin Dockx" userId="0b4eb0c7a560de9a" providerId="LiveId" clId="{12354C12-77CD-4AC6-A026-08A6DBDC0A8E}" dt="2023-05-12T12:22:00.346" v="11926"/>
          <ac:spMkLst>
            <pc:docMk/>
            <pc:sldMk cId="619316413" sldId="571"/>
            <ac:spMk id="12" creationId="{823E749A-E918-4AEC-4686-0D2F9199D0C9}"/>
          </ac:spMkLst>
        </pc:spChg>
        <pc:spChg chg="add mod ord">
          <ac:chgData name="Kevin Dockx" userId="0b4eb0c7a560de9a" providerId="LiveId" clId="{12354C12-77CD-4AC6-A026-08A6DBDC0A8E}" dt="2023-05-11T08:36:57.892" v="7033" actId="5793"/>
          <ac:spMkLst>
            <pc:docMk/>
            <pc:sldMk cId="619316413" sldId="571"/>
            <ac:spMk id="13" creationId="{B493F387-3A75-6B5C-88B1-07784C028632}"/>
          </ac:spMkLst>
        </pc:spChg>
        <pc:spChg chg="add del">
          <ac:chgData name="Kevin Dockx" userId="0b4eb0c7a560de9a" providerId="LiveId" clId="{12354C12-77CD-4AC6-A026-08A6DBDC0A8E}" dt="2023-05-11T08:38:22.338" v="7180" actId="22"/>
          <ac:spMkLst>
            <pc:docMk/>
            <pc:sldMk cId="619316413" sldId="571"/>
            <ac:spMk id="15" creationId="{AD9ADCE6-25BA-B5B9-B4EC-B61A9892F1A0}"/>
          </ac:spMkLst>
        </pc:spChg>
        <pc:picChg chg="add mod">
          <ac:chgData name="Kevin Dockx" userId="0b4eb0c7a560de9a" providerId="LiveId" clId="{12354C12-77CD-4AC6-A026-08A6DBDC0A8E}" dt="2023-05-12T12:21:59.595" v="11925"/>
          <ac:picMkLst>
            <pc:docMk/>
            <pc:sldMk cId="619316413" sldId="571"/>
            <ac:picMk id="11266" creationId="{97A02FE9-7349-298F-05DA-D847A8907A4F}"/>
          </ac:picMkLst>
        </pc:picChg>
        <pc:picChg chg="add mod">
          <ac:chgData name="Kevin Dockx" userId="0b4eb0c7a560de9a" providerId="LiveId" clId="{12354C12-77CD-4AC6-A026-08A6DBDC0A8E}" dt="2023-05-12T12:22:00.346" v="11926"/>
          <ac:picMkLst>
            <pc:docMk/>
            <pc:sldMk cId="619316413" sldId="571"/>
            <ac:picMk id="11268" creationId="{97D3019C-FBAB-ADCD-984F-948F3B4C3C7F}"/>
          </ac:picMkLst>
        </pc:picChg>
        <pc:picChg chg="add mod">
          <ac:chgData name="Kevin Dockx" userId="0b4eb0c7a560de9a" providerId="LiveId" clId="{12354C12-77CD-4AC6-A026-08A6DBDC0A8E}" dt="2023-05-12T12:22:06.351" v="11927"/>
          <ac:picMkLst>
            <pc:docMk/>
            <pc:sldMk cId="619316413" sldId="571"/>
            <ac:picMk id="11270" creationId="{E76A60A8-9B47-1994-C88C-8558E31DEA73}"/>
          </ac:picMkLst>
        </pc:picChg>
      </pc:sldChg>
      <pc:sldChg chg="modSp add mod">
        <pc:chgData name="Kevin Dockx" userId="0b4eb0c7a560de9a" providerId="LiveId" clId="{12354C12-77CD-4AC6-A026-08A6DBDC0A8E}" dt="2023-05-11T08:39:34.770" v="7217" actId="20577"/>
        <pc:sldMkLst>
          <pc:docMk/>
          <pc:sldMk cId="3323543515" sldId="572"/>
        </pc:sldMkLst>
        <pc:spChg chg="mod">
          <ac:chgData name="Kevin Dockx" userId="0b4eb0c7a560de9a" providerId="LiveId" clId="{12354C12-77CD-4AC6-A026-08A6DBDC0A8E}" dt="2023-05-11T08:39:34.770" v="7217" actId="20577"/>
          <ac:spMkLst>
            <pc:docMk/>
            <pc:sldMk cId="3323543515" sldId="572"/>
            <ac:spMk id="9" creationId="{907A600A-2916-B969-828C-46C4589595C4}"/>
          </ac:spMkLst>
        </pc:spChg>
        <pc:spChg chg="mod">
          <ac:chgData name="Kevin Dockx" userId="0b4eb0c7a560de9a" providerId="LiveId" clId="{12354C12-77CD-4AC6-A026-08A6DBDC0A8E}" dt="2023-05-11T08:38:35.573" v="7212" actId="20577"/>
          <ac:spMkLst>
            <pc:docMk/>
            <pc:sldMk cId="3323543515" sldId="572"/>
            <ac:spMk id="10" creationId="{7A8689F9-0A9F-28B2-557B-D5E39BE89D2B}"/>
          </ac:spMkLst>
        </pc:spChg>
      </pc:sldChg>
      <pc:sldChg chg="addSp delSp modSp new mod chgLayout">
        <pc:chgData name="Kevin Dockx" userId="0b4eb0c7a560de9a" providerId="LiveId" clId="{12354C12-77CD-4AC6-A026-08A6DBDC0A8E}" dt="2023-05-23T06:43:10.972" v="12889" actId="20577"/>
        <pc:sldMkLst>
          <pc:docMk/>
          <pc:sldMk cId="3122099522" sldId="573"/>
        </pc:sldMkLst>
        <pc:spChg chg="del mod ord">
          <ac:chgData name="Kevin Dockx" userId="0b4eb0c7a560de9a" providerId="LiveId" clId="{12354C12-77CD-4AC6-A026-08A6DBDC0A8E}" dt="2023-05-11T08:40:07.703" v="7219" actId="700"/>
          <ac:spMkLst>
            <pc:docMk/>
            <pc:sldMk cId="3122099522" sldId="573"/>
            <ac:spMk id="2" creationId="{0BE46013-9A15-BB2E-6EAA-65B797570B00}"/>
          </ac:spMkLst>
        </pc:spChg>
        <pc:spChg chg="del mod ord">
          <ac:chgData name="Kevin Dockx" userId="0b4eb0c7a560de9a" providerId="LiveId" clId="{12354C12-77CD-4AC6-A026-08A6DBDC0A8E}" dt="2023-05-11T08:40:07.703" v="7219" actId="700"/>
          <ac:spMkLst>
            <pc:docMk/>
            <pc:sldMk cId="3122099522" sldId="573"/>
            <ac:spMk id="3" creationId="{D770ADB8-8203-569C-6D8D-847FF6284B2A}"/>
          </ac:spMkLst>
        </pc:spChg>
        <pc:spChg chg="add mod ord">
          <ac:chgData name="Kevin Dockx" userId="0b4eb0c7a560de9a" providerId="LiveId" clId="{12354C12-77CD-4AC6-A026-08A6DBDC0A8E}" dt="2023-05-11T08:40:50.474" v="7340" actId="20577"/>
          <ac:spMkLst>
            <pc:docMk/>
            <pc:sldMk cId="3122099522" sldId="573"/>
            <ac:spMk id="4" creationId="{9E6A244D-F299-ACFB-5F55-8C2133A7420F}"/>
          </ac:spMkLst>
        </pc:spChg>
        <pc:spChg chg="add mod ord">
          <ac:chgData name="Kevin Dockx" userId="0b4eb0c7a560de9a" providerId="LiveId" clId="{12354C12-77CD-4AC6-A026-08A6DBDC0A8E}" dt="2023-05-23T06:43:10.972" v="12889" actId="20577"/>
          <ac:spMkLst>
            <pc:docMk/>
            <pc:sldMk cId="3122099522" sldId="573"/>
            <ac:spMk id="5" creationId="{2642F68B-F037-CDCC-31B7-BD6A0FE008E8}"/>
          </ac:spMkLst>
        </pc:spChg>
        <pc:spChg chg="add mod ord">
          <ac:chgData name="Kevin Dockx" userId="0b4eb0c7a560de9a" providerId="LiveId" clId="{12354C12-77CD-4AC6-A026-08A6DBDC0A8E}" dt="2023-05-16T08:21:54.361" v="12684" actId="20577"/>
          <ac:spMkLst>
            <pc:docMk/>
            <pc:sldMk cId="3122099522" sldId="573"/>
            <ac:spMk id="6" creationId="{4ECD4F3C-DA86-7356-8E61-2ABE0ABF0BEB}"/>
          </ac:spMkLst>
        </pc:spChg>
      </pc:sldChg>
      <pc:sldChg chg="modSp add mod">
        <pc:chgData name="Kevin Dockx" userId="0b4eb0c7a560de9a" providerId="LiveId" clId="{12354C12-77CD-4AC6-A026-08A6DBDC0A8E}" dt="2023-05-11T09:01:04.475" v="8745" actId="20577"/>
        <pc:sldMkLst>
          <pc:docMk/>
          <pc:sldMk cId="1659331989" sldId="574"/>
        </pc:sldMkLst>
        <pc:spChg chg="mod">
          <ac:chgData name="Kevin Dockx" userId="0b4eb0c7a560de9a" providerId="LiveId" clId="{12354C12-77CD-4AC6-A026-08A6DBDC0A8E}" dt="2023-05-11T09:01:04.475" v="8745" actId="20577"/>
          <ac:spMkLst>
            <pc:docMk/>
            <pc:sldMk cId="1659331989" sldId="574"/>
            <ac:spMk id="9" creationId="{907A600A-2916-B969-828C-46C4589595C4}"/>
          </ac:spMkLst>
        </pc:spChg>
        <pc:spChg chg="mod">
          <ac:chgData name="Kevin Dockx" userId="0b4eb0c7a560de9a" providerId="LiveId" clId="{12354C12-77CD-4AC6-A026-08A6DBDC0A8E}" dt="2023-05-11T08:43:07.649" v="7598" actId="20577"/>
          <ac:spMkLst>
            <pc:docMk/>
            <pc:sldMk cId="1659331989" sldId="574"/>
            <ac:spMk id="10" creationId="{7A8689F9-0A9F-28B2-557B-D5E39BE89D2B}"/>
          </ac:spMkLst>
        </pc:spChg>
      </pc:sldChg>
      <pc:sldChg chg="modSp add del mod">
        <pc:chgData name="Kevin Dockx" userId="0b4eb0c7a560de9a" providerId="LiveId" clId="{12354C12-77CD-4AC6-A026-08A6DBDC0A8E}" dt="2023-05-12T09:36:35.560" v="9888" actId="47"/>
        <pc:sldMkLst>
          <pc:docMk/>
          <pc:sldMk cId="532459475" sldId="575"/>
        </pc:sldMkLst>
        <pc:spChg chg="mod">
          <ac:chgData name="Kevin Dockx" userId="0b4eb0c7a560de9a" providerId="LiveId" clId="{12354C12-77CD-4AC6-A026-08A6DBDC0A8E}" dt="2023-05-11T09:00:39.496" v="8702" actId="20577"/>
          <ac:spMkLst>
            <pc:docMk/>
            <pc:sldMk cId="532459475" sldId="575"/>
            <ac:spMk id="6" creationId="{A96A10C0-02E3-1E30-626D-E14CF68630B8}"/>
          </ac:spMkLst>
        </pc:spChg>
        <pc:spChg chg="mod">
          <ac:chgData name="Kevin Dockx" userId="0b4eb0c7a560de9a" providerId="LiveId" clId="{12354C12-77CD-4AC6-A026-08A6DBDC0A8E}" dt="2023-05-11T08:45:36.830" v="7981" actId="20577"/>
          <ac:spMkLst>
            <pc:docMk/>
            <pc:sldMk cId="532459475" sldId="575"/>
            <ac:spMk id="8" creationId="{D13D53B7-450A-4C2C-9F8F-6CC0D091B76A}"/>
          </ac:spMkLst>
        </pc:spChg>
      </pc:sldChg>
      <pc:sldChg chg="modSp add del mod">
        <pc:chgData name="Kevin Dockx" userId="0b4eb0c7a560de9a" providerId="LiveId" clId="{12354C12-77CD-4AC6-A026-08A6DBDC0A8E}" dt="2023-05-12T09:36:20.797" v="9885" actId="47"/>
        <pc:sldMkLst>
          <pc:docMk/>
          <pc:sldMk cId="1633259945" sldId="576"/>
        </pc:sldMkLst>
        <pc:spChg chg="mod">
          <ac:chgData name="Kevin Dockx" userId="0b4eb0c7a560de9a" providerId="LiveId" clId="{12354C12-77CD-4AC6-A026-08A6DBDC0A8E}" dt="2023-05-11T08:41:50.787" v="7524" actId="20577"/>
          <ac:spMkLst>
            <pc:docMk/>
            <pc:sldMk cId="1633259945" sldId="576"/>
            <ac:spMk id="6" creationId="{A96A10C0-02E3-1E30-626D-E14CF68630B8}"/>
          </ac:spMkLst>
        </pc:spChg>
        <pc:spChg chg="mod">
          <ac:chgData name="Kevin Dockx" userId="0b4eb0c7a560de9a" providerId="LiveId" clId="{12354C12-77CD-4AC6-A026-08A6DBDC0A8E}" dt="2023-05-11T08:45:44.560" v="7982"/>
          <ac:spMkLst>
            <pc:docMk/>
            <pc:sldMk cId="1633259945" sldId="576"/>
            <ac:spMk id="8" creationId="{D13D53B7-450A-4C2C-9F8F-6CC0D091B76A}"/>
          </ac:spMkLst>
        </pc:spChg>
      </pc:sldChg>
      <pc:sldChg chg="modSp add del mod">
        <pc:chgData name="Kevin Dockx" userId="0b4eb0c7a560de9a" providerId="LiveId" clId="{12354C12-77CD-4AC6-A026-08A6DBDC0A8E}" dt="2023-05-11T08:45:22.754" v="7963" actId="47"/>
        <pc:sldMkLst>
          <pc:docMk/>
          <pc:sldMk cId="1215680826" sldId="577"/>
        </pc:sldMkLst>
        <pc:spChg chg="mod">
          <ac:chgData name="Kevin Dockx" userId="0b4eb0c7a560de9a" providerId="LiveId" clId="{12354C12-77CD-4AC6-A026-08A6DBDC0A8E}" dt="2023-05-11T08:43:01.801" v="7579" actId="20577"/>
          <ac:spMkLst>
            <pc:docMk/>
            <pc:sldMk cId="1215680826" sldId="577"/>
            <ac:spMk id="9" creationId="{907A600A-2916-B969-828C-46C4589595C4}"/>
          </ac:spMkLst>
        </pc:spChg>
      </pc:sldChg>
      <pc:sldChg chg="modSp add mod">
        <pc:chgData name="Kevin Dockx" userId="0b4eb0c7a560de9a" providerId="LiveId" clId="{12354C12-77CD-4AC6-A026-08A6DBDC0A8E}" dt="2023-05-12T12:03:37.343" v="10743" actId="20577"/>
        <pc:sldMkLst>
          <pc:docMk/>
          <pc:sldMk cId="1634761743" sldId="578"/>
        </pc:sldMkLst>
        <pc:spChg chg="mod">
          <ac:chgData name="Kevin Dockx" userId="0b4eb0c7a560de9a" providerId="LiveId" clId="{12354C12-77CD-4AC6-A026-08A6DBDC0A8E}" dt="2023-05-12T12:03:37.343" v="10743" actId="20577"/>
          <ac:spMkLst>
            <pc:docMk/>
            <pc:sldMk cId="1634761743" sldId="578"/>
            <ac:spMk id="9" creationId="{907A600A-2916-B969-828C-46C4589595C4}"/>
          </ac:spMkLst>
        </pc:spChg>
      </pc:sldChg>
      <pc:sldChg chg="modSp new mod">
        <pc:chgData name="Kevin Dockx" userId="0b4eb0c7a560de9a" providerId="LiveId" clId="{12354C12-77CD-4AC6-A026-08A6DBDC0A8E}" dt="2023-05-11T09:03:39.862" v="8746" actId="21"/>
        <pc:sldMkLst>
          <pc:docMk/>
          <pc:sldMk cId="4213914801" sldId="579"/>
        </pc:sldMkLst>
        <pc:spChg chg="mod">
          <ac:chgData name="Kevin Dockx" userId="0b4eb0c7a560de9a" providerId="LiveId" clId="{12354C12-77CD-4AC6-A026-08A6DBDC0A8E}" dt="2023-05-11T08:52:24.465" v="8042" actId="20577"/>
          <ac:spMkLst>
            <pc:docMk/>
            <pc:sldMk cId="4213914801" sldId="579"/>
            <ac:spMk id="2" creationId="{A66B5EEA-ED8A-3A37-C48F-2ED1E62423E3}"/>
          </ac:spMkLst>
        </pc:spChg>
        <pc:spChg chg="mod">
          <ac:chgData name="Kevin Dockx" userId="0b4eb0c7a560de9a" providerId="LiveId" clId="{12354C12-77CD-4AC6-A026-08A6DBDC0A8E}" dt="2023-05-11T09:03:39.862" v="8746" actId="21"/>
          <ac:spMkLst>
            <pc:docMk/>
            <pc:sldMk cId="4213914801" sldId="579"/>
            <ac:spMk id="3" creationId="{11CD58CA-111C-F47E-88D6-EDCBCD0A3F7E}"/>
          </ac:spMkLst>
        </pc:spChg>
      </pc:sldChg>
      <pc:sldChg chg="addSp delSp modSp new mod chgLayout">
        <pc:chgData name="Kevin Dockx" userId="0b4eb0c7a560de9a" providerId="LiveId" clId="{12354C12-77CD-4AC6-A026-08A6DBDC0A8E}" dt="2023-05-12T12:22:37.073" v="11928" actId="20577"/>
        <pc:sldMkLst>
          <pc:docMk/>
          <pc:sldMk cId="640317320" sldId="580"/>
        </pc:sldMkLst>
        <pc:spChg chg="del mod ord">
          <ac:chgData name="Kevin Dockx" userId="0b4eb0c7a560de9a" providerId="LiveId" clId="{12354C12-77CD-4AC6-A026-08A6DBDC0A8E}" dt="2023-05-11T08:53:52.511" v="8343" actId="700"/>
          <ac:spMkLst>
            <pc:docMk/>
            <pc:sldMk cId="640317320" sldId="580"/>
            <ac:spMk id="2" creationId="{61D3FB2B-04F3-B803-2C99-90DB5A205F1C}"/>
          </ac:spMkLst>
        </pc:spChg>
        <pc:spChg chg="del">
          <ac:chgData name="Kevin Dockx" userId="0b4eb0c7a560de9a" providerId="LiveId" clId="{12354C12-77CD-4AC6-A026-08A6DBDC0A8E}" dt="2023-05-11T08:53:52.511" v="8343" actId="700"/>
          <ac:spMkLst>
            <pc:docMk/>
            <pc:sldMk cId="640317320" sldId="580"/>
            <ac:spMk id="3" creationId="{A3E47C17-D967-DB24-3AFE-47CD13DA47C7}"/>
          </ac:spMkLst>
        </pc:spChg>
        <pc:spChg chg="del mod ord">
          <ac:chgData name="Kevin Dockx" userId="0b4eb0c7a560de9a" providerId="LiveId" clId="{12354C12-77CD-4AC6-A026-08A6DBDC0A8E}" dt="2023-05-11T08:53:52.511" v="8343" actId="700"/>
          <ac:spMkLst>
            <pc:docMk/>
            <pc:sldMk cId="640317320" sldId="580"/>
            <ac:spMk id="4" creationId="{CF79BDD6-E792-0486-7A3B-82833DE38A40}"/>
          </ac:spMkLst>
        </pc:spChg>
        <pc:spChg chg="add mod ord">
          <ac:chgData name="Kevin Dockx" userId="0b4eb0c7a560de9a" providerId="LiveId" clId="{12354C12-77CD-4AC6-A026-08A6DBDC0A8E}" dt="2023-05-11T08:53:54.809" v="8347" actId="20577"/>
          <ac:spMkLst>
            <pc:docMk/>
            <pc:sldMk cId="640317320" sldId="580"/>
            <ac:spMk id="5" creationId="{53360017-71BB-5EAC-1AEA-1890B457804E}"/>
          </ac:spMkLst>
        </pc:spChg>
        <pc:spChg chg="add mod ord">
          <ac:chgData name="Kevin Dockx" userId="0b4eb0c7a560de9a" providerId="LiveId" clId="{12354C12-77CD-4AC6-A026-08A6DBDC0A8E}" dt="2023-05-12T12:22:37.073" v="11928" actId="20577"/>
          <ac:spMkLst>
            <pc:docMk/>
            <pc:sldMk cId="640317320" sldId="580"/>
            <ac:spMk id="6" creationId="{C53E2993-B156-FC95-C506-6FC6B7311C11}"/>
          </ac:spMkLst>
        </pc:spChg>
      </pc:sldChg>
      <pc:sldChg chg="addSp delSp modSp new mod modClrScheme chgLayout">
        <pc:chgData name="Kevin Dockx" userId="0b4eb0c7a560de9a" providerId="LiveId" clId="{12354C12-77CD-4AC6-A026-08A6DBDC0A8E}" dt="2023-05-12T12:14:02.780" v="11809" actId="20577"/>
        <pc:sldMkLst>
          <pc:docMk/>
          <pc:sldMk cId="1486263103" sldId="581"/>
        </pc:sldMkLst>
        <pc:spChg chg="del mod ord">
          <ac:chgData name="Kevin Dockx" userId="0b4eb0c7a560de9a" providerId="LiveId" clId="{12354C12-77CD-4AC6-A026-08A6DBDC0A8E}" dt="2023-05-11T08:54:27.733" v="8371" actId="700"/>
          <ac:spMkLst>
            <pc:docMk/>
            <pc:sldMk cId="1486263103" sldId="581"/>
            <ac:spMk id="2" creationId="{1981C1A5-9A1F-7F40-A44D-9529ADDF1729}"/>
          </ac:spMkLst>
        </pc:spChg>
        <pc:spChg chg="del mod ord">
          <ac:chgData name="Kevin Dockx" userId="0b4eb0c7a560de9a" providerId="LiveId" clId="{12354C12-77CD-4AC6-A026-08A6DBDC0A8E}" dt="2023-05-11T08:54:27.733" v="8371" actId="700"/>
          <ac:spMkLst>
            <pc:docMk/>
            <pc:sldMk cId="1486263103" sldId="581"/>
            <ac:spMk id="3" creationId="{626C4B35-8EDD-58F3-BEAA-D14A78E2CDCC}"/>
          </ac:spMkLst>
        </pc:spChg>
        <pc:spChg chg="add mod ord">
          <ac:chgData name="Kevin Dockx" userId="0b4eb0c7a560de9a" providerId="LiveId" clId="{12354C12-77CD-4AC6-A026-08A6DBDC0A8E}" dt="2023-05-12T12:13:55.632" v="11776" actId="20577"/>
          <ac:spMkLst>
            <pc:docMk/>
            <pc:sldMk cId="1486263103" sldId="581"/>
            <ac:spMk id="4" creationId="{3C3298C2-31AE-B128-B21F-67B0AEC69769}"/>
          </ac:spMkLst>
        </pc:spChg>
        <pc:spChg chg="add mod ord">
          <ac:chgData name="Kevin Dockx" userId="0b4eb0c7a560de9a" providerId="LiveId" clId="{12354C12-77CD-4AC6-A026-08A6DBDC0A8E}" dt="2023-05-12T12:14:02.780" v="11809" actId="20577"/>
          <ac:spMkLst>
            <pc:docMk/>
            <pc:sldMk cId="1486263103" sldId="581"/>
            <ac:spMk id="5" creationId="{8D7C2FAB-65D5-1A9B-9D6D-1024F676C280}"/>
          </ac:spMkLst>
        </pc:spChg>
      </pc:sldChg>
      <pc:sldChg chg="add del">
        <pc:chgData name="Kevin Dockx" userId="0b4eb0c7a560de9a" providerId="LiveId" clId="{12354C12-77CD-4AC6-A026-08A6DBDC0A8E}" dt="2023-05-11T08:54:29.813" v="8373"/>
        <pc:sldMkLst>
          <pc:docMk/>
          <pc:sldMk cId="411254152" sldId="582"/>
        </pc:sldMkLst>
      </pc:sldChg>
      <pc:sldChg chg="modSp new mod">
        <pc:chgData name="Kevin Dockx" userId="0b4eb0c7a560de9a" providerId="LiveId" clId="{12354C12-77CD-4AC6-A026-08A6DBDC0A8E}" dt="2023-05-11T09:04:05.618" v="8763" actId="6549"/>
        <pc:sldMkLst>
          <pc:docMk/>
          <pc:sldMk cId="2694247411" sldId="582"/>
        </pc:sldMkLst>
        <pc:spChg chg="mod">
          <ac:chgData name="Kevin Dockx" userId="0b4eb0c7a560de9a" providerId="LiveId" clId="{12354C12-77CD-4AC6-A026-08A6DBDC0A8E}" dt="2023-05-11T08:54:39.953" v="8377" actId="20577"/>
          <ac:spMkLst>
            <pc:docMk/>
            <pc:sldMk cId="2694247411" sldId="582"/>
            <ac:spMk id="2" creationId="{A5878A8E-BC16-43F0-E9FE-B735D6A4053C}"/>
          </ac:spMkLst>
        </pc:spChg>
        <pc:spChg chg="mod">
          <ac:chgData name="Kevin Dockx" userId="0b4eb0c7a560de9a" providerId="LiveId" clId="{12354C12-77CD-4AC6-A026-08A6DBDC0A8E}" dt="2023-05-11T09:04:05.618" v="8763" actId="6549"/>
          <ac:spMkLst>
            <pc:docMk/>
            <pc:sldMk cId="2694247411" sldId="582"/>
            <ac:spMk id="3" creationId="{8ABD890B-D00D-3080-5990-B20453DF3AA5}"/>
          </ac:spMkLst>
        </pc:spChg>
      </pc:sldChg>
      <pc:sldChg chg="modSp new mod">
        <pc:chgData name="Kevin Dockx" userId="0b4eb0c7a560de9a" providerId="LiveId" clId="{12354C12-77CD-4AC6-A026-08A6DBDC0A8E}" dt="2023-05-11T09:13:08.465" v="9544" actId="14100"/>
        <pc:sldMkLst>
          <pc:docMk/>
          <pc:sldMk cId="713399312" sldId="583"/>
        </pc:sldMkLst>
        <pc:spChg chg="mod">
          <ac:chgData name="Kevin Dockx" userId="0b4eb0c7a560de9a" providerId="LiveId" clId="{12354C12-77CD-4AC6-A026-08A6DBDC0A8E}" dt="2023-05-11T09:11:17.690" v="9189"/>
          <ac:spMkLst>
            <pc:docMk/>
            <pc:sldMk cId="713399312" sldId="583"/>
            <ac:spMk id="2" creationId="{C351CD72-A8EA-A21F-B803-17AD91797E69}"/>
          </ac:spMkLst>
        </pc:spChg>
        <pc:spChg chg="mod">
          <ac:chgData name="Kevin Dockx" userId="0b4eb0c7a560de9a" providerId="LiveId" clId="{12354C12-77CD-4AC6-A026-08A6DBDC0A8E}" dt="2023-05-11T09:13:08.465" v="9544" actId="14100"/>
          <ac:spMkLst>
            <pc:docMk/>
            <pc:sldMk cId="713399312" sldId="583"/>
            <ac:spMk id="3" creationId="{9123DB9F-755A-3A78-51C6-1BBFBAC1F29C}"/>
          </ac:spMkLst>
        </pc:spChg>
      </pc:sldChg>
      <pc:sldChg chg="addSp delSp modSp new mod chgLayout">
        <pc:chgData name="Kevin Dockx" userId="0b4eb0c7a560de9a" providerId="LiveId" clId="{12354C12-77CD-4AC6-A026-08A6DBDC0A8E}" dt="2023-05-22T16:29:04.462" v="12885" actId="20578"/>
        <pc:sldMkLst>
          <pc:docMk/>
          <pc:sldMk cId="3862573349" sldId="584"/>
        </pc:sldMkLst>
        <pc:spChg chg="del mod ord">
          <ac:chgData name="Kevin Dockx" userId="0b4eb0c7a560de9a" providerId="LiveId" clId="{12354C12-77CD-4AC6-A026-08A6DBDC0A8E}" dt="2023-05-11T08:57:10.322" v="8422" actId="700"/>
          <ac:spMkLst>
            <pc:docMk/>
            <pc:sldMk cId="3862573349" sldId="584"/>
            <ac:spMk id="2" creationId="{0DE302BC-E4E7-E7B2-C15A-0787F7CAF299}"/>
          </ac:spMkLst>
        </pc:spChg>
        <pc:spChg chg="del mod ord">
          <ac:chgData name="Kevin Dockx" userId="0b4eb0c7a560de9a" providerId="LiveId" clId="{12354C12-77CD-4AC6-A026-08A6DBDC0A8E}" dt="2023-05-11T08:57:10.322" v="8422" actId="700"/>
          <ac:spMkLst>
            <pc:docMk/>
            <pc:sldMk cId="3862573349" sldId="584"/>
            <ac:spMk id="3" creationId="{466283FB-B900-CA59-3BBA-B8CA6B2D6C6D}"/>
          </ac:spMkLst>
        </pc:spChg>
        <pc:spChg chg="add mod ord">
          <ac:chgData name="Kevin Dockx" userId="0b4eb0c7a560de9a" providerId="LiveId" clId="{12354C12-77CD-4AC6-A026-08A6DBDC0A8E}" dt="2023-05-11T08:58:08.780" v="8499" actId="700"/>
          <ac:spMkLst>
            <pc:docMk/>
            <pc:sldMk cId="3862573349" sldId="584"/>
            <ac:spMk id="4" creationId="{40EC821D-E70C-49B5-1502-CA8D918DCE77}"/>
          </ac:spMkLst>
        </pc:spChg>
        <pc:spChg chg="add del mod ord">
          <ac:chgData name="Kevin Dockx" userId="0b4eb0c7a560de9a" providerId="LiveId" clId="{12354C12-77CD-4AC6-A026-08A6DBDC0A8E}" dt="2023-05-11T08:58:08.780" v="8499" actId="700"/>
          <ac:spMkLst>
            <pc:docMk/>
            <pc:sldMk cId="3862573349" sldId="584"/>
            <ac:spMk id="5" creationId="{B9C16C54-60DB-B2C3-F213-87D1F9466F59}"/>
          </ac:spMkLst>
        </pc:spChg>
        <pc:spChg chg="add del mod ord">
          <ac:chgData name="Kevin Dockx" userId="0b4eb0c7a560de9a" providerId="LiveId" clId="{12354C12-77CD-4AC6-A026-08A6DBDC0A8E}" dt="2023-05-11T08:58:08.780" v="8499" actId="700"/>
          <ac:spMkLst>
            <pc:docMk/>
            <pc:sldMk cId="3862573349" sldId="584"/>
            <ac:spMk id="6" creationId="{B50935B4-DB43-2551-72CD-9ECDCAAE6448}"/>
          </ac:spMkLst>
        </pc:spChg>
        <pc:spChg chg="add mod ord">
          <ac:chgData name="Kevin Dockx" userId="0b4eb0c7a560de9a" providerId="LiveId" clId="{12354C12-77CD-4AC6-A026-08A6DBDC0A8E}" dt="2023-05-22T16:29:04.462" v="12885" actId="20578"/>
          <ac:spMkLst>
            <pc:docMk/>
            <pc:sldMk cId="3862573349" sldId="584"/>
            <ac:spMk id="7" creationId="{51033BF7-7D4E-DE98-DC94-7C0F4AC39B35}"/>
          </ac:spMkLst>
        </pc:spChg>
        <pc:spChg chg="add mod ord">
          <ac:chgData name="Kevin Dockx" userId="0b4eb0c7a560de9a" providerId="LiveId" clId="{12354C12-77CD-4AC6-A026-08A6DBDC0A8E}" dt="2023-05-11T08:58:40.022" v="8570" actId="20577"/>
          <ac:spMkLst>
            <pc:docMk/>
            <pc:sldMk cId="3862573349" sldId="584"/>
            <ac:spMk id="8" creationId="{2491C6CF-1B07-5545-102F-87240DBFFFEA}"/>
          </ac:spMkLst>
        </pc:spChg>
      </pc:sldChg>
      <pc:sldChg chg="addSp delSp modSp add mod chgLayout">
        <pc:chgData name="Kevin Dockx" userId="0b4eb0c7a560de9a" providerId="LiveId" clId="{12354C12-77CD-4AC6-A026-08A6DBDC0A8E}" dt="2023-05-11T08:58:53.221" v="8607" actId="20577"/>
        <pc:sldMkLst>
          <pc:docMk/>
          <pc:sldMk cId="374099458" sldId="585"/>
        </pc:sldMkLst>
        <pc:spChg chg="add mod ord">
          <ac:chgData name="Kevin Dockx" userId="0b4eb0c7a560de9a" providerId="LiveId" clId="{12354C12-77CD-4AC6-A026-08A6DBDC0A8E}" dt="2023-05-11T08:58:53.221" v="8607" actId="20577"/>
          <ac:spMkLst>
            <pc:docMk/>
            <pc:sldMk cId="374099458" sldId="585"/>
            <ac:spMk id="2" creationId="{AE624CEA-E33B-8C53-C041-93B8698ED0A9}"/>
          </ac:spMkLst>
        </pc:spChg>
        <pc:spChg chg="mod ord">
          <ac:chgData name="Kevin Dockx" userId="0b4eb0c7a560de9a" providerId="LiveId" clId="{12354C12-77CD-4AC6-A026-08A6DBDC0A8E}" dt="2023-05-11T08:58:01.497" v="8498" actId="700"/>
          <ac:spMkLst>
            <pc:docMk/>
            <pc:sldMk cId="374099458" sldId="585"/>
            <ac:spMk id="4" creationId="{40EC821D-E70C-49B5-1502-CA8D918DCE77}"/>
          </ac:spMkLst>
        </pc:spChg>
        <pc:spChg chg="mod ord">
          <ac:chgData name="Kevin Dockx" userId="0b4eb0c7a560de9a" providerId="LiveId" clId="{12354C12-77CD-4AC6-A026-08A6DBDC0A8E}" dt="2023-05-11T08:58:19.528" v="8504" actId="404"/>
          <ac:spMkLst>
            <pc:docMk/>
            <pc:sldMk cId="374099458" sldId="585"/>
            <ac:spMk id="5" creationId="{B9C16C54-60DB-B2C3-F213-87D1F9466F59}"/>
          </ac:spMkLst>
        </pc:spChg>
        <pc:spChg chg="del mod ord">
          <ac:chgData name="Kevin Dockx" userId="0b4eb0c7a560de9a" providerId="LiveId" clId="{12354C12-77CD-4AC6-A026-08A6DBDC0A8E}" dt="2023-05-11T08:58:01.497" v="8498" actId="700"/>
          <ac:spMkLst>
            <pc:docMk/>
            <pc:sldMk cId="374099458" sldId="585"/>
            <ac:spMk id="6" creationId="{B50935B4-DB43-2551-72CD-9ECDCAAE6448}"/>
          </ac:spMkLst>
        </pc:spChg>
      </pc:sldChg>
      <pc:sldChg chg="modSp add mod">
        <pc:chgData name="Kevin Dockx" userId="0b4eb0c7a560de9a" providerId="LiveId" clId="{12354C12-77CD-4AC6-A026-08A6DBDC0A8E}" dt="2023-05-11T09:11:03.906" v="9188" actId="20577"/>
        <pc:sldMkLst>
          <pc:docMk/>
          <pc:sldMk cId="2512938690" sldId="586"/>
        </pc:sldMkLst>
        <pc:spChg chg="mod">
          <ac:chgData name="Kevin Dockx" userId="0b4eb0c7a560de9a" providerId="LiveId" clId="{12354C12-77CD-4AC6-A026-08A6DBDC0A8E}" dt="2023-05-11T08:59:48.335" v="8624" actId="20577"/>
          <ac:spMkLst>
            <pc:docMk/>
            <pc:sldMk cId="2512938690" sldId="586"/>
            <ac:spMk id="2" creationId="{A5878A8E-BC16-43F0-E9FE-B735D6A4053C}"/>
          </ac:spMkLst>
        </pc:spChg>
        <pc:spChg chg="mod">
          <ac:chgData name="Kevin Dockx" userId="0b4eb0c7a560de9a" providerId="LiveId" clId="{12354C12-77CD-4AC6-A026-08A6DBDC0A8E}" dt="2023-05-11T09:11:03.906" v="9188" actId="20577"/>
          <ac:spMkLst>
            <pc:docMk/>
            <pc:sldMk cId="2512938690" sldId="586"/>
            <ac:spMk id="3" creationId="{8ABD890B-D00D-3080-5990-B20453DF3AA5}"/>
          </ac:spMkLst>
        </pc:spChg>
      </pc:sldChg>
      <pc:sldChg chg="addSp delSp modSp new mod modClrScheme modAnim chgLayout">
        <pc:chgData name="Kevin Dockx" userId="0b4eb0c7a560de9a" providerId="LiveId" clId="{12354C12-77CD-4AC6-A026-08A6DBDC0A8E}" dt="2023-05-12T12:23:02.923" v="11930"/>
        <pc:sldMkLst>
          <pc:docMk/>
          <pc:sldMk cId="524835468" sldId="587"/>
        </pc:sldMkLst>
        <pc:spChg chg="del mod ord">
          <ac:chgData name="Kevin Dockx" userId="0b4eb0c7a560de9a" providerId="LiveId" clId="{12354C12-77CD-4AC6-A026-08A6DBDC0A8E}" dt="2023-05-11T09:09:42.375" v="9037" actId="700"/>
          <ac:spMkLst>
            <pc:docMk/>
            <pc:sldMk cId="524835468" sldId="587"/>
            <ac:spMk id="2" creationId="{889412BA-3357-BDBB-3964-2E4AA5CD90DA}"/>
          </ac:spMkLst>
        </pc:spChg>
        <pc:spChg chg="del mod ord">
          <ac:chgData name="Kevin Dockx" userId="0b4eb0c7a560de9a" providerId="LiveId" clId="{12354C12-77CD-4AC6-A026-08A6DBDC0A8E}" dt="2023-05-11T09:09:42.375" v="9037" actId="700"/>
          <ac:spMkLst>
            <pc:docMk/>
            <pc:sldMk cId="524835468" sldId="587"/>
            <ac:spMk id="3" creationId="{CA5B37A3-55E8-FF32-AE9C-E077EAD98BC5}"/>
          </ac:spMkLst>
        </pc:spChg>
        <pc:spChg chg="add mod ord">
          <ac:chgData name="Kevin Dockx" userId="0b4eb0c7a560de9a" providerId="LiveId" clId="{12354C12-77CD-4AC6-A026-08A6DBDC0A8E}" dt="2023-05-11T09:10:08.328" v="9049" actId="20577"/>
          <ac:spMkLst>
            <pc:docMk/>
            <pc:sldMk cId="524835468" sldId="587"/>
            <ac:spMk id="4" creationId="{FCC43030-B5B1-D77E-F09F-A435144E9B72}"/>
          </ac:spMkLst>
        </pc:spChg>
        <pc:spChg chg="add del mod ord">
          <ac:chgData name="Kevin Dockx" userId="0b4eb0c7a560de9a" providerId="LiveId" clId="{12354C12-77CD-4AC6-A026-08A6DBDC0A8E}" dt="2023-05-12T09:37:01.799" v="9889"/>
          <ac:spMkLst>
            <pc:docMk/>
            <pc:sldMk cId="524835468" sldId="587"/>
            <ac:spMk id="5" creationId="{17D4276D-AA63-AA18-E465-D118591D7A90}"/>
          </ac:spMkLst>
        </pc:spChg>
        <pc:spChg chg="add mod ord">
          <ac:chgData name="Kevin Dockx" userId="0b4eb0c7a560de9a" providerId="LiveId" clId="{12354C12-77CD-4AC6-A026-08A6DBDC0A8E}" dt="2023-05-11T09:09:48.158" v="9039"/>
          <ac:spMkLst>
            <pc:docMk/>
            <pc:sldMk cId="524835468" sldId="587"/>
            <ac:spMk id="6" creationId="{9B6C1CF2-A34C-8F3A-8173-0861F571C255}"/>
          </ac:spMkLst>
        </pc:spChg>
        <pc:spChg chg="add del mod ord">
          <ac:chgData name="Kevin Dockx" userId="0b4eb0c7a560de9a" providerId="LiveId" clId="{12354C12-77CD-4AC6-A026-08A6DBDC0A8E}" dt="2023-05-12T09:37:09.876" v="9890"/>
          <ac:spMkLst>
            <pc:docMk/>
            <pc:sldMk cId="524835468" sldId="587"/>
            <ac:spMk id="7" creationId="{659F6FC0-0655-6293-700E-18C1500C2A3E}"/>
          </ac:spMkLst>
        </pc:spChg>
        <pc:spChg chg="add mod ord">
          <ac:chgData name="Kevin Dockx" userId="0b4eb0c7a560de9a" providerId="LiveId" clId="{12354C12-77CD-4AC6-A026-08A6DBDC0A8E}" dt="2023-05-11T09:09:53.070" v="9041"/>
          <ac:spMkLst>
            <pc:docMk/>
            <pc:sldMk cId="524835468" sldId="587"/>
            <ac:spMk id="8" creationId="{44ED8B68-0FAF-94CA-72B9-AB930A1A7FAE}"/>
          </ac:spMkLst>
        </pc:spChg>
        <pc:picChg chg="add mod">
          <ac:chgData name="Kevin Dockx" userId="0b4eb0c7a560de9a" providerId="LiveId" clId="{12354C12-77CD-4AC6-A026-08A6DBDC0A8E}" dt="2023-05-12T09:37:01.799" v="9889"/>
          <ac:picMkLst>
            <pc:docMk/>
            <pc:sldMk cId="524835468" sldId="587"/>
            <ac:picMk id="4098" creationId="{1BA9D8F5-13BE-B3D7-CA49-76BBB51DE9FD}"/>
          </ac:picMkLst>
        </pc:picChg>
        <pc:picChg chg="add mod">
          <ac:chgData name="Kevin Dockx" userId="0b4eb0c7a560de9a" providerId="LiveId" clId="{12354C12-77CD-4AC6-A026-08A6DBDC0A8E}" dt="2023-05-12T09:37:09.876" v="9890"/>
          <ac:picMkLst>
            <pc:docMk/>
            <pc:sldMk cId="524835468" sldId="587"/>
            <ac:picMk id="4100" creationId="{96A25B37-AD01-9A43-3096-766C80B1A2E0}"/>
          </ac:picMkLst>
        </pc:picChg>
      </pc:sldChg>
      <pc:sldChg chg="modSp add mod">
        <pc:chgData name="Kevin Dockx" userId="0b4eb0c7a560de9a" providerId="LiveId" clId="{12354C12-77CD-4AC6-A026-08A6DBDC0A8E}" dt="2023-05-11T09:13:54.603" v="9574" actId="20577"/>
        <pc:sldMkLst>
          <pc:docMk/>
          <pc:sldMk cId="2950822777" sldId="588"/>
        </pc:sldMkLst>
        <pc:spChg chg="mod">
          <ac:chgData name="Kevin Dockx" userId="0b4eb0c7a560de9a" providerId="LiveId" clId="{12354C12-77CD-4AC6-A026-08A6DBDC0A8E}" dt="2023-05-11T09:13:54.603" v="9574" actId="20577"/>
          <ac:spMkLst>
            <pc:docMk/>
            <pc:sldMk cId="2950822777" sldId="588"/>
            <ac:spMk id="6" creationId="{C53E2993-B156-FC95-C506-6FC6B7311C11}"/>
          </ac:spMkLst>
        </pc:spChg>
      </pc:sldChg>
      <pc:sldChg chg="modSp add mod ord">
        <pc:chgData name="Kevin Dockx" userId="0b4eb0c7a560de9a" providerId="LiveId" clId="{12354C12-77CD-4AC6-A026-08A6DBDC0A8E}" dt="2023-05-11T09:14:28.995" v="9604"/>
        <pc:sldMkLst>
          <pc:docMk/>
          <pc:sldMk cId="1165151711" sldId="589"/>
        </pc:sldMkLst>
        <pc:spChg chg="mod">
          <ac:chgData name="Kevin Dockx" userId="0b4eb0c7a560de9a" providerId="LiveId" clId="{12354C12-77CD-4AC6-A026-08A6DBDC0A8E}" dt="2023-05-11T09:13:50.320" v="9571" actId="20577"/>
          <ac:spMkLst>
            <pc:docMk/>
            <pc:sldMk cId="1165151711" sldId="589"/>
            <ac:spMk id="6" creationId="{C53E2993-B156-FC95-C506-6FC6B7311C11}"/>
          </ac:spMkLst>
        </pc:spChg>
      </pc:sldChg>
      <pc:sldChg chg="modSp add mod">
        <pc:chgData name="Kevin Dockx" userId="0b4eb0c7a560de9a" providerId="LiveId" clId="{12354C12-77CD-4AC6-A026-08A6DBDC0A8E}" dt="2023-05-12T12:19:53.072" v="11922" actId="6549"/>
        <pc:sldMkLst>
          <pc:docMk/>
          <pc:sldMk cId="2373266290" sldId="590"/>
        </pc:sldMkLst>
        <pc:spChg chg="mod">
          <ac:chgData name="Kevin Dockx" userId="0b4eb0c7a560de9a" providerId="LiveId" clId="{12354C12-77CD-4AC6-A026-08A6DBDC0A8E}" dt="2023-05-12T12:19:53.072" v="11922" actId="6549"/>
          <ac:spMkLst>
            <pc:docMk/>
            <pc:sldMk cId="2373266290" sldId="590"/>
            <ac:spMk id="8" creationId="{99E97CDA-16AA-D73D-FDE1-CAF38E262394}"/>
          </ac:spMkLst>
        </pc:spChg>
      </pc:sldChg>
      <pc:sldChg chg="modSp add mod">
        <pc:chgData name="Kevin Dockx" userId="0b4eb0c7a560de9a" providerId="LiveId" clId="{12354C12-77CD-4AC6-A026-08A6DBDC0A8E}" dt="2023-05-12T12:30:37.703" v="12525" actId="207"/>
        <pc:sldMkLst>
          <pc:docMk/>
          <pc:sldMk cId="480937965" sldId="591"/>
        </pc:sldMkLst>
        <pc:spChg chg="mod">
          <ac:chgData name="Kevin Dockx" userId="0b4eb0c7a560de9a" providerId="LiveId" clId="{12354C12-77CD-4AC6-A026-08A6DBDC0A8E}" dt="2023-05-12T12:30:37.703" v="12525" actId="207"/>
          <ac:spMkLst>
            <pc:docMk/>
            <pc:sldMk cId="480937965" sldId="591"/>
            <ac:spMk id="8" creationId="{D13D53B7-450A-4C2C-9F8F-6CC0D091B76A}"/>
          </ac:spMkLst>
        </pc:spChg>
        <pc:picChg chg="mod">
          <ac:chgData name="Kevin Dockx" userId="0b4eb0c7a560de9a" providerId="LiveId" clId="{12354C12-77CD-4AC6-A026-08A6DBDC0A8E}" dt="2023-05-12T09:36:13.313" v="9884" actId="1366"/>
          <ac:picMkLst>
            <pc:docMk/>
            <pc:sldMk cId="480937965" sldId="591"/>
            <ac:picMk id="3076" creationId="{76EF2340-8D08-923C-7597-B54E09C4A6C1}"/>
          </ac:picMkLst>
        </pc:picChg>
      </pc:sldChg>
      <pc:sldChg chg="modSp add mod">
        <pc:chgData name="Kevin Dockx" userId="0b4eb0c7a560de9a" providerId="LiveId" clId="{12354C12-77CD-4AC6-A026-08A6DBDC0A8E}" dt="2023-05-12T12:30:31.281" v="12524" actId="207"/>
        <pc:sldMkLst>
          <pc:docMk/>
          <pc:sldMk cId="1197482991" sldId="592"/>
        </pc:sldMkLst>
        <pc:spChg chg="mod">
          <ac:chgData name="Kevin Dockx" userId="0b4eb0c7a560de9a" providerId="LiveId" clId="{12354C12-77CD-4AC6-A026-08A6DBDC0A8E}" dt="2023-05-12T12:30:31.281" v="12524" actId="207"/>
          <ac:spMkLst>
            <pc:docMk/>
            <pc:sldMk cId="1197482991" sldId="592"/>
            <ac:spMk id="6" creationId="{A96A10C0-02E3-1E30-626D-E14CF68630B8}"/>
          </ac:spMkLst>
        </pc:spChg>
        <pc:picChg chg="mod">
          <ac:chgData name="Kevin Dockx" userId="0b4eb0c7a560de9a" providerId="LiveId" clId="{12354C12-77CD-4AC6-A026-08A6DBDC0A8E}" dt="2023-05-12T09:36:32.573" v="9887"/>
          <ac:picMkLst>
            <pc:docMk/>
            <pc:sldMk cId="1197482991" sldId="592"/>
            <ac:picMk id="3074" creationId="{3FFFBED5-3D7A-26AA-D098-0B16685B8435}"/>
          </ac:picMkLst>
        </pc:picChg>
      </pc:sldChg>
      <pc:sldChg chg="addSp delSp modSp new mod modClrScheme chgLayout">
        <pc:chgData name="Kevin Dockx" userId="0b4eb0c7a560de9a" providerId="LiveId" clId="{12354C12-77CD-4AC6-A026-08A6DBDC0A8E}" dt="2023-05-12T11:54:57.586" v="9974" actId="20577"/>
        <pc:sldMkLst>
          <pc:docMk/>
          <pc:sldMk cId="207638958" sldId="593"/>
        </pc:sldMkLst>
        <pc:spChg chg="del">
          <ac:chgData name="Kevin Dockx" userId="0b4eb0c7a560de9a" providerId="LiveId" clId="{12354C12-77CD-4AC6-A026-08A6DBDC0A8E}" dt="2023-05-12T11:54:35.049" v="9957" actId="700"/>
          <ac:spMkLst>
            <pc:docMk/>
            <pc:sldMk cId="207638958" sldId="593"/>
            <ac:spMk id="2" creationId="{B8B4A93E-4BB5-B02B-B58F-5241BD34BC0E}"/>
          </ac:spMkLst>
        </pc:spChg>
        <pc:spChg chg="del">
          <ac:chgData name="Kevin Dockx" userId="0b4eb0c7a560de9a" providerId="LiveId" clId="{12354C12-77CD-4AC6-A026-08A6DBDC0A8E}" dt="2023-05-12T11:54:35.049" v="9957" actId="700"/>
          <ac:spMkLst>
            <pc:docMk/>
            <pc:sldMk cId="207638958" sldId="593"/>
            <ac:spMk id="3" creationId="{CE9C90B4-D3DD-0750-BA98-327BF771B4AD}"/>
          </ac:spMkLst>
        </pc:spChg>
        <pc:spChg chg="add mod">
          <ac:chgData name="Kevin Dockx" userId="0b4eb0c7a560de9a" providerId="LiveId" clId="{12354C12-77CD-4AC6-A026-08A6DBDC0A8E}" dt="2023-05-12T11:54:57.586" v="9974" actId="20577"/>
          <ac:spMkLst>
            <pc:docMk/>
            <pc:sldMk cId="207638958" sldId="593"/>
            <ac:spMk id="4" creationId="{7AAF802A-6D1B-D83A-B439-F527F28E1932}"/>
          </ac:spMkLst>
        </pc:spChg>
      </pc:sldChg>
      <pc:sldChg chg="addSp delSp modSp new mod modClrScheme chgLayout">
        <pc:chgData name="Kevin Dockx" userId="0b4eb0c7a560de9a" providerId="LiveId" clId="{12354C12-77CD-4AC6-A026-08A6DBDC0A8E}" dt="2023-05-12T11:55:47.048" v="10065" actId="20577"/>
        <pc:sldMkLst>
          <pc:docMk/>
          <pc:sldMk cId="1048678002" sldId="594"/>
        </pc:sldMkLst>
        <pc:spChg chg="del mod ord">
          <ac:chgData name="Kevin Dockx" userId="0b4eb0c7a560de9a" providerId="LiveId" clId="{12354C12-77CD-4AC6-A026-08A6DBDC0A8E}" dt="2023-05-12T11:55:09.450" v="9978" actId="700"/>
          <ac:spMkLst>
            <pc:docMk/>
            <pc:sldMk cId="1048678002" sldId="594"/>
            <ac:spMk id="2" creationId="{73FDEAAF-590E-A092-A994-8866C47E115E}"/>
          </ac:spMkLst>
        </pc:spChg>
        <pc:spChg chg="add mod ord">
          <ac:chgData name="Kevin Dockx" userId="0b4eb0c7a560de9a" providerId="LiveId" clId="{12354C12-77CD-4AC6-A026-08A6DBDC0A8E}" dt="2023-05-12T11:55:47.048" v="10065" actId="20577"/>
          <ac:spMkLst>
            <pc:docMk/>
            <pc:sldMk cId="1048678002" sldId="594"/>
            <ac:spMk id="3" creationId="{C6E58A73-2AEA-B424-0B7C-DCF7C4C4860F}"/>
          </ac:spMkLst>
        </pc:spChg>
      </pc:sldChg>
      <pc:sldChg chg="modSp add mod">
        <pc:chgData name="Kevin Dockx" userId="0b4eb0c7a560de9a" providerId="LiveId" clId="{12354C12-77CD-4AC6-A026-08A6DBDC0A8E}" dt="2023-05-12T12:06:41.984" v="11156" actId="20577"/>
        <pc:sldMkLst>
          <pc:docMk/>
          <pc:sldMk cId="457136563" sldId="595"/>
        </pc:sldMkLst>
        <pc:spChg chg="mod">
          <ac:chgData name="Kevin Dockx" userId="0b4eb0c7a560de9a" providerId="LiveId" clId="{12354C12-77CD-4AC6-A026-08A6DBDC0A8E}" dt="2023-05-12T11:59:28.872" v="10403" actId="20577"/>
          <ac:spMkLst>
            <pc:docMk/>
            <pc:sldMk cId="457136563" sldId="595"/>
            <ac:spMk id="4" creationId="{FCC43030-B5B1-D77E-F09F-A435144E9B72}"/>
          </ac:spMkLst>
        </pc:spChg>
        <pc:spChg chg="mod">
          <ac:chgData name="Kevin Dockx" userId="0b4eb0c7a560de9a" providerId="LiveId" clId="{12354C12-77CD-4AC6-A026-08A6DBDC0A8E}" dt="2023-05-12T11:59:50.040" v="10413" actId="20577"/>
          <ac:spMkLst>
            <pc:docMk/>
            <pc:sldMk cId="457136563" sldId="595"/>
            <ac:spMk id="6" creationId="{9B6C1CF2-A34C-8F3A-8173-0861F571C255}"/>
          </ac:spMkLst>
        </pc:spChg>
        <pc:spChg chg="mod">
          <ac:chgData name="Kevin Dockx" userId="0b4eb0c7a560de9a" providerId="LiveId" clId="{12354C12-77CD-4AC6-A026-08A6DBDC0A8E}" dt="2023-05-12T12:06:41.984" v="11156" actId="20577"/>
          <ac:spMkLst>
            <pc:docMk/>
            <pc:sldMk cId="457136563" sldId="595"/>
            <ac:spMk id="8" creationId="{44ED8B68-0FAF-94CA-72B9-AB930A1A7FAE}"/>
          </ac:spMkLst>
        </pc:spChg>
      </pc:sldChg>
      <pc:sldChg chg="modSp add mod">
        <pc:chgData name="Kevin Dockx" userId="0b4eb0c7a560de9a" providerId="LiveId" clId="{12354C12-77CD-4AC6-A026-08A6DBDC0A8E}" dt="2023-05-12T12:06:32.123" v="11136" actId="5793"/>
        <pc:sldMkLst>
          <pc:docMk/>
          <pc:sldMk cId="2935368557" sldId="596"/>
        </pc:sldMkLst>
        <pc:spChg chg="mod">
          <ac:chgData name="Kevin Dockx" userId="0b4eb0c7a560de9a" providerId="LiveId" clId="{12354C12-77CD-4AC6-A026-08A6DBDC0A8E}" dt="2023-05-12T12:00:29.353" v="10462" actId="20577"/>
          <ac:spMkLst>
            <pc:docMk/>
            <pc:sldMk cId="2935368557" sldId="596"/>
            <ac:spMk id="2" creationId="{07184AF3-6F5F-B275-90A4-AC3E77C4830B}"/>
          </ac:spMkLst>
        </pc:spChg>
        <pc:spChg chg="mod">
          <ac:chgData name="Kevin Dockx" userId="0b4eb0c7a560de9a" providerId="LiveId" clId="{12354C12-77CD-4AC6-A026-08A6DBDC0A8E}" dt="2023-05-12T12:06:32.123" v="11136" actId="5793"/>
          <ac:spMkLst>
            <pc:docMk/>
            <pc:sldMk cId="2935368557" sldId="596"/>
            <ac:spMk id="3" creationId="{F4DFE8B9-4728-8723-BFFC-0A8122344DD5}"/>
          </ac:spMkLst>
        </pc:spChg>
      </pc:sldChg>
      <pc:sldChg chg="modSp add mod ord">
        <pc:chgData name="Kevin Dockx" userId="0b4eb0c7a560de9a" providerId="LiveId" clId="{12354C12-77CD-4AC6-A026-08A6DBDC0A8E}" dt="2023-05-24T08:56:23.791" v="12970" actId="20577"/>
        <pc:sldMkLst>
          <pc:docMk/>
          <pc:sldMk cId="2923895685" sldId="597"/>
        </pc:sldMkLst>
        <pc:spChg chg="mod">
          <ac:chgData name="Kevin Dockx" userId="0b4eb0c7a560de9a" providerId="LiveId" clId="{12354C12-77CD-4AC6-A026-08A6DBDC0A8E}" dt="2023-05-24T08:56:23.791" v="12970" actId="20577"/>
          <ac:spMkLst>
            <pc:docMk/>
            <pc:sldMk cId="2923895685" sldId="597"/>
            <ac:spMk id="3" creationId="{F4DFE8B9-4728-8723-BFFC-0A8122344DD5}"/>
          </ac:spMkLst>
        </pc:spChg>
      </pc:sldChg>
      <pc:sldChg chg="addSp delSp modSp new mod ord chgLayout">
        <pc:chgData name="Kevin Dockx" userId="0b4eb0c7a560de9a" providerId="LiveId" clId="{12354C12-77CD-4AC6-A026-08A6DBDC0A8E}" dt="2023-05-12T12:02:46.962" v="10738" actId="20577"/>
        <pc:sldMkLst>
          <pc:docMk/>
          <pc:sldMk cId="408921133" sldId="598"/>
        </pc:sldMkLst>
        <pc:spChg chg="del mod ord">
          <ac:chgData name="Kevin Dockx" userId="0b4eb0c7a560de9a" providerId="LiveId" clId="{12354C12-77CD-4AC6-A026-08A6DBDC0A8E}" dt="2023-05-12T12:01:23.089" v="10656" actId="700"/>
          <ac:spMkLst>
            <pc:docMk/>
            <pc:sldMk cId="408921133" sldId="598"/>
            <ac:spMk id="2" creationId="{15E44CCD-5996-C5FE-9ECE-D9D53695C00D}"/>
          </ac:spMkLst>
        </pc:spChg>
        <pc:spChg chg="del mod ord">
          <ac:chgData name="Kevin Dockx" userId="0b4eb0c7a560de9a" providerId="LiveId" clId="{12354C12-77CD-4AC6-A026-08A6DBDC0A8E}" dt="2023-05-12T12:01:23.089" v="10656" actId="700"/>
          <ac:spMkLst>
            <pc:docMk/>
            <pc:sldMk cId="408921133" sldId="598"/>
            <ac:spMk id="3" creationId="{E58AEED6-1837-4D8E-1ADD-A037C5F78900}"/>
          </ac:spMkLst>
        </pc:spChg>
        <pc:spChg chg="add mod ord">
          <ac:chgData name="Kevin Dockx" userId="0b4eb0c7a560de9a" providerId="LiveId" clId="{12354C12-77CD-4AC6-A026-08A6DBDC0A8E}" dt="2023-05-12T12:02:24.688" v="10714" actId="6549"/>
          <ac:spMkLst>
            <pc:docMk/>
            <pc:sldMk cId="408921133" sldId="598"/>
            <ac:spMk id="4" creationId="{A766DF6D-8A8F-053E-C37E-04724609A814}"/>
          </ac:spMkLst>
        </pc:spChg>
        <pc:spChg chg="add mod ord">
          <ac:chgData name="Kevin Dockx" userId="0b4eb0c7a560de9a" providerId="LiveId" clId="{12354C12-77CD-4AC6-A026-08A6DBDC0A8E}" dt="2023-05-12T12:02:46.962" v="10738" actId="20577"/>
          <ac:spMkLst>
            <pc:docMk/>
            <pc:sldMk cId="408921133" sldId="598"/>
            <ac:spMk id="5" creationId="{D2415F25-3456-0978-4271-0EAE93592780}"/>
          </ac:spMkLst>
        </pc:spChg>
        <pc:spChg chg="add mod ord">
          <ac:chgData name="Kevin Dockx" userId="0b4eb0c7a560de9a" providerId="LiveId" clId="{12354C12-77CD-4AC6-A026-08A6DBDC0A8E}" dt="2023-05-12T12:02:33.874" v="10724" actId="20577"/>
          <ac:spMkLst>
            <pc:docMk/>
            <pc:sldMk cId="408921133" sldId="598"/>
            <ac:spMk id="6" creationId="{369A56ED-7A4C-A0F5-0EC5-42E375AC8190}"/>
          </ac:spMkLst>
        </pc:spChg>
      </pc:sldChg>
      <pc:sldChg chg="modSp add mod">
        <pc:chgData name="Kevin Dockx" userId="0b4eb0c7a560de9a" providerId="LiveId" clId="{12354C12-77CD-4AC6-A026-08A6DBDC0A8E}" dt="2023-05-12T12:13:35.911" v="11762" actId="20577"/>
        <pc:sldMkLst>
          <pc:docMk/>
          <pc:sldMk cId="3836794812" sldId="599"/>
        </pc:sldMkLst>
        <pc:spChg chg="mod">
          <ac:chgData name="Kevin Dockx" userId="0b4eb0c7a560de9a" providerId="LiveId" clId="{12354C12-77CD-4AC6-A026-08A6DBDC0A8E}" dt="2023-05-12T12:06:49.768" v="11195" actId="20577"/>
          <ac:spMkLst>
            <pc:docMk/>
            <pc:sldMk cId="3836794812" sldId="599"/>
            <ac:spMk id="2" creationId="{07184AF3-6F5F-B275-90A4-AC3E77C4830B}"/>
          </ac:spMkLst>
        </pc:spChg>
        <pc:spChg chg="mod">
          <ac:chgData name="Kevin Dockx" userId="0b4eb0c7a560de9a" providerId="LiveId" clId="{12354C12-77CD-4AC6-A026-08A6DBDC0A8E}" dt="2023-05-12T12:13:35.911" v="11762" actId="20577"/>
          <ac:spMkLst>
            <pc:docMk/>
            <pc:sldMk cId="3836794812" sldId="599"/>
            <ac:spMk id="3" creationId="{F4DFE8B9-4728-8723-BFFC-0A8122344DD5}"/>
          </ac:spMkLst>
        </pc:spChg>
      </pc:sldChg>
      <pc:sldChg chg="modSp add mod">
        <pc:chgData name="Kevin Dockx" userId="0b4eb0c7a560de9a" providerId="LiveId" clId="{12354C12-77CD-4AC6-A026-08A6DBDC0A8E}" dt="2023-05-12T12:13:42.572" v="11766" actId="5793"/>
        <pc:sldMkLst>
          <pc:docMk/>
          <pc:sldMk cId="2360284392" sldId="600"/>
        </pc:sldMkLst>
        <pc:spChg chg="mod">
          <ac:chgData name="Kevin Dockx" userId="0b4eb0c7a560de9a" providerId="LiveId" clId="{12354C12-77CD-4AC6-A026-08A6DBDC0A8E}" dt="2023-05-12T12:13:42.572" v="11766" actId="5793"/>
          <ac:spMkLst>
            <pc:docMk/>
            <pc:sldMk cId="2360284392" sldId="600"/>
            <ac:spMk id="3" creationId="{F4DFE8B9-4728-8723-BFFC-0A8122344DD5}"/>
          </ac:spMkLst>
        </pc:spChg>
      </pc:sldChg>
      <pc:sldChg chg="modSp add mod">
        <pc:chgData name="Kevin Dockx" userId="0b4eb0c7a560de9a" providerId="LiveId" clId="{12354C12-77CD-4AC6-A026-08A6DBDC0A8E}" dt="2023-05-12T12:14:29.519" v="11812" actId="207"/>
        <pc:sldMkLst>
          <pc:docMk/>
          <pc:sldMk cId="1501973753" sldId="601"/>
        </pc:sldMkLst>
        <pc:spChg chg="mod">
          <ac:chgData name="Kevin Dockx" userId="0b4eb0c7a560de9a" providerId="LiveId" clId="{12354C12-77CD-4AC6-A026-08A6DBDC0A8E}" dt="2023-05-12T12:14:29.519" v="11812" actId="207"/>
          <ac:spMkLst>
            <pc:docMk/>
            <pc:sldMk cId="1501973753" sldId="601"/>
            <ac:spMk id="8" creationId="{44ED8B68-0FAF-94CA-72B9-AB930A1A7FAE}"/>
          </ac:spMkLst>
        </pc:spChg>
        <pc:picChg chg="mod">
          <ac:chgData name="Kevin Dockx" userId="0b4eb0c7a560de9a" providerId="LiveId" clId="{12354C12-77CD-4AC6-A026-08A6DBDC0A8E}" dt="2023-05-12T12:14:18.625" v="11811"/>
          <ac:picMkLst>
            <pc:docMk/>
            <pc:sldMk cId="1501973753" sldId="601"/>
            <ac:picMk id="4100" creationId="{96A25B37-AD01-9A43-3096-766C80B1A2E0}"/>
          </ac:picMkLst>
        </pc:picChg>
      </pc:sldChg>
      <pc:sldChg chg="modSp add mod">
        <pc:chgData name="Kevin Dockx" userId="0b4eb0c7a560de9a" providerId="LiveId" clId="{12354C12-77CD-4AC6-A026-08A6DBDC0A8E}" dt="2023-05-23T07:06:48.197" v="12940" actId="20577"/>
        <pc:sldMkLst>
          <pc:docMk/>
          <pc:sldMk cId="2376885560" sldId="602"/>
        </pc:sldMkLst>
        <pc:spChg chg="mod">
          <ac:chgData name="Kevin Dockx" userId="0b4eb0c7a560de9a" providerId="LiveId" clId="{12354C12-77CD-4AC6-A026-08A6DBDC0A8E}" dt="2023-05-12T12:14:45.283" v="11815" actId="207"/>
          <ac:spMkLst>
            <pc:docMk/>
            <pc:sldMk cId="2376885560" sldId="602"/>
            <ac:spMk id="6" creationId="{9B6C1CF2-A34C-8F3A-8173-0861F571C255}"/>
          </ac:spMkLst>
        </pc:spChg>
        <pc:spChg chg="mod">
          <ac:chgData name="Kevin Dockx" userId="0b4eb0c7a560de9a" providerId="LiveId" clId="{12354C12-77CD-4AC6-A026-08A6DBDC0A8E}" dt="2023-05-23T07:06:48.197" v="12940" actId="20577"/>
          <ac:spMkLst>
            <pc:docMk/>
            <pc:sldMk cId="2376885560" sldId="602"/>
            <ac:spMk id="8" creationId="{44ED8B68-0FAF-94CA-72B9-AB930A1A7FAE}"/>
          </ac:spMkLst>
        </pc:spChg>
        <pc:picChg chg="mod">
          <ac:chgData name="Kevin Dockx" userId="0b4eb0c7a560de9a" providerId="LiveId" clId="{12354C12-77CD-4AC6-A026-08A6DBDC0A8E}" dt="2023-05-12T12:14:40.390" v="11814"/>
          <ac:picMkLst>
            <pc:docMk/>
            <pc:sldMk cId="2376885560" sldId="602"/>
            <ac:picMk id="4098" creationId="{1BA9D8F5-13BE-B3D7-CA49-76BBB51DE9FD}"/>
          </ac:picMkLst>
        </pc:picChg>
      </pc:sldChg>
      <pc:sldChg chg="addSp delSp modSp add mod modClrScheme chgLayout">
        <pc:chgData name="Kevin Dockx" userId="0b4eb0c7a560de9a" providerId="LiveId" clId="{12354C12-77CD-4AC6-A026-08A6DBDC0A8E}" dt="2023-05-12T12:16:09.107" v="11842" actId="20577"/>
        <pc:sldMkLst>
          <pc:docMk/>
          <pc:sldMk cId="2131176595" sldId="603"/>
        </pc:sldMkLst>
        <pc:spChg chg="add mod ord">
          <ac:chgData name="Kevin Dockx" userId="0b4eb0c7a560de9a" providerId="LiveId" clId="{12354C12-77CD-4AC6-A026-08A6DBDC0A8E}" dt="2023-05-12T12:16:09.107" v="11842" actId="20577"/>
          <ac:spMkLst>
            <pc:docMk/>
            <pc:sldMk cId="2131176595" sldId="603"/>
            <ac:spMk id="2" creationId="{16592AE2-1B25-D94B-461F-C6D51C50B059}"/>
          </ac:spMkLst>
        </pc:spChg>
        <pc:spChg chg="mod ord">
          <ac:chgData name="Kevin Dockx" userId="0b4eb0c7a560de9a" providerId="LiveId" clId="{12354C12-77CD-4AC6-A026-08A6DBDC0A8E}" dt="2023-05-12T12:16:02.964" v="11832" actId="6549"/>
          <ac:spMkLst>
            <pc:docMk/>
            <pc:sldMk cId="2131176595" sldId="603"/>
            <ac:spMk id="4" creationId="{0FC52EFC-3057-AC3F-4AEF-5963FD58ECB5}"/>
          </ac:spMkLst>
        </pc:spChg>
        <pc:spChg chg="del mod ord">
          <ac:chgData name="Kevin Dockx" userId="0b4eb0c7a560de9a" providerId="LiveId" clId="{12354C12-77CD-4AC6-A026-08A6DBDC0A8E}" dt="2023-05-12T12:15:32.056" v="11817" actId="700"/>
          <ac:spMkLst>
            <pc:docMk/>
            <pc:sldMk cId="2131176595" sldId="603"/>
            <ac:spMk id="5" creationId="{AB3FC1E2-E78B-1483-ED2D-0700771C3E01}"/>
          </ac:spMkLst>
        </pc:spChg>
      </pc:sldChg>
      <pc:sldChg chg="modSp add mod">
        <pc:chgData name="Kevin Dockx" userId="0b4eb0c7a560de9a" providerId="LiveId" clId="{12354C12-77CD-4AC6-A026-08A6DBDC0A8E}" dt="2023-05-12T12:36:46.261" v="12670" actId="6549"/>
        <pc:sldMkLst>
          <pc:docMk/>
          <pc:sldMk cId="3172004645" sldId="604"/>
        </pc:sldMkLst>
        <pc:spChg chg="mod">
          <ac:chgData name="Kevin Dockx" userId="0b4eb0c7a560de9a" providerId="LiveId" clId="{12354C12-77CD-4AC6-A026-08A6DBDC0A8E}" dt="2023-05-12T12:36:46.261" v="12670" actId="6549"/>
          <ac:spMkLst>
            <pc:docMk/>
            <pc:sldMk cId="3172004645" sldId="604"/>
            <ac:spMk id="2" creationId="{07184AF3-6F5F-B275-90A4-AC3E77C4830B}"/>
          </ac:spMkLst>
        </pc:spChg>
        <pc:spChg chg="mod">
          <ac:chgData name="Kevin Dockx" userId="0b4eb0c7a560de9a" providerId="LiveId" clId="{12354C12-77CD-4AC6-A026-08A6DBDC0A8E}" dt="2023-05-12T12:33:25.038" v="12526" actId="6549"/>
          <ac:spMkLst>
            <pc:docMk/>
            <pc:sldMk cId="3172004645" sldId="604"/>
            <ac:spMk id="3" creationId="{F4DFE8B9-4728-8723-BFFC-0A8122344DD5}"/>
          </ac:spMkLst>
        </pc:spChg>
      </pc:sldChg>
      <pc:sldChg chg="modSp add mod">
        <pc:chgData name="Kevin Dockx" userId="0b4eb0c7a560de9a" providerId="LiveId" clId="{12354C12-77CD-4AC6-A026-08A6DBDC0A8E}" dt="2023-05-12T12:35:57.259" v="12669" actId="20577"/>
        <pc:sldMkLst>
          <pc:docMk/>
          <pc:sldMk cId="1654464154" sldId="605"/>
        </pc:sldMkLst>
        <pc:spChg chg="mod">
          <ac:chgData name="Kevin Dockx" userId="0b4eb0c7a560de9a" providerId="LiveId" clId="{12354C12-77CD-4AC6-A026-08A6DBDC0A8E}" dt="2023-05-12T12:27:17.952" v="12376" actId="20577"/>
          <ac:spMkLst>
            <pc:docMk/>
            <pc:sldMk cId="1654464154" sldId="605"/>
            <ac:spMk id="2" creationId="{07184AF3-6F5F-B275-90A4-AC3E77C4830B}"/>
          </ac:spMkLst>
        </pc:spChg>
        <pc:spChg chg="mod">
          <ac:chgData name="Kevin Dockx" userId="0b4eb0c7a560de9a" providerId="LiveId" clId="{12354C12-77CD-4AC6-A026-08A6DBDC0A8E}" dt="2023-05-12T12:35:57.259" v="12669" actId="20577"/>
          <ac:spMkLst>
            <pc:docMk/>
            <pc:sldMk cId="1654464154" sldId="605"/>
            <ac:spMk id="3" creationId="{F4DFE8B9-4728-8723-BFFC-0A8122344DD5}"/>
          </ac:spMkLst>
        </pc:spChg>
      </pc:sldChg>
      <pc:sldChg chg="modSp add del mod setBg">
        <pc:chgData name="Kevin Dockx" userId="0b4eb0c7a560de9a" providerId="LiveId" clId="{12354C12-77CD-4AC6-A026-08A6DBDC0A8E}" dt="2023-05-24T13:40:03.122" v="13222" actId="20577"/>
        <pc:sldMkLst>
          <pc:docMk/>
          <pc:sldMk cId="3511666305" sldId="606"/>
        </pc:sldMkLst>
        <pc:spChg chg="mod">
          <ac:chgData name="Kevin Dockx" userId="0b4eb0c7a560de9a" providerId="LiveId" clId="{12354C12-77CD-4AC6-A026-08A6DBDC0A8E}" dt="2023-05-24T13:40:03.122" v="13222" actId="20577"/>
          <ac:spMkLst>
            <pc:docMk/>
            <pc:sldMk cId="3511666305" sldId="606"/>
            <ac:spMk id="2" creationId="{DD139F2C-8237-F859-744F-798EF38E4DE5}"/>
          </ac:spMkLst>
        </pc:spChg>
        <pc:spChg chg="mod">
          <ac:chgData name="Kevin Dockx" userId="0b4eb0c7a560de9a" providerId="LiveId" clId="{12354C12-77CD-4AC6-A026-08A6DBDC0A8E}" dt="2023-05-22T06:48:04.453" v="12882" actId="14100"/>
          <ac:spMkLst>
            <pc:docMk/>
            <pc:sldMk cId="3511666305" sldId="606"/>
            <ac:spMk id="3" creationId="{1F968DE1-0496-D14C-6894-605EE81DEA67}"/>
          </ac:spMkLst>
        </pc:spChg>
      </pc:sldChg>
      <pc:sldChg chg="addSp delSp modSp new mod">
        <pc:chgData name="Kevin Dockx" userId="0b4eb0c7a560de9a" providerId="LiveId" clId="{12354C12-77CD-4AC6-A026-08A6DBDC0A8E}" dt="2023-05-24T13:39:12.422" v="13221" actId="20577"/>
        <pc:sldMkLst>
          <pc:docMk/>
          <pc:sldMk cId="607812187" sldId="607"/>
        </pc:sldMkLst>
        <pc:spChg chg="mod">
          <ac:chgData name="Kevin Dockx" userId="0b4eb0c7a560de9a" providerId="LiveId" clId="{12354C12-77CD-4AC6-A026-08A6DBDC0A8E}" dt="2023-05-24T13:38:26.663" v="13139" actId="207"/>
          <ac:spMkLst>
            <pc:docMk/>
            <pc:sldMk cId="607812187" sldId="607"/>
            <ac:spMk id="2" creationId="{03919AD2-1B9F-BB34-CF43-50615CC5CE98}"/>
          </ac:spMkLst>
        </pc:spChg>
        <pc:spChg chg="mod">
          <ac:chgData name="Kevin Dockx" userId="0b4eb0c7a560de9a" providerId="LiveId" clId="{12354C12-77CD-4AC6-A026-08A6DBDC0A8E}" dt="2023-05-24T13:39:12.422" v="13221" actId="20577"/>
          <ac:spMkLst>
            <pc:docMk/>
            <pc:sldMk cId="607812187" sldId="607"/>
            <ac:spMk id="3" creationId="{43D7DEF1-DC68-7776-E3D3-F2C07D484C13}"/>
          </ac:spMkLst>
        </pc:spChg>
        <pc:spChg chg="mod">
          <ac:chgData name="Kevin Dockx" userId="0b4eb0c7a560de9a" providerId="LiveId" clId="{12354C12-77CD-4AC6-A026-08A6DBDC0A8E}" dt="2023-05-24T13:38:52.363" v="13195" actId="20577"/>
          <ac:spMkLst>
            <pc:docMk/>
            <pc:sldMk cId="607812187" sldId="607"/>
            <ac:spMk id="4" creationId="{58364B64-BD2C-E559-4728-4BF9011D84B4}"/>
          </ac:spMkLst>
        </pc:spChg>
        <pc:spChg chg="add del">
          <ac:chgData name="Kevin Dockx" userId="0b4eb0c7a560de9a" providerId="LiveId" clId="{12354C12-77CD-4AC6-A026-08A6DBDC0A8E}" dt="2023-05-24T13:37:34.112" v="13081"/>
          <ac:spMkLst>
            <pc:docMk/>
            <pc:sldMk cId="607812187" sldId="607"/>
            <ac:spMk id="5" creationId="{99B78501-4713-B919-09E7-B4E3D9425AFD}"/>
          </ac:spMkLst>
        </pc:spChg>
        <pc:spChg chg="add del">
          <ac:chgData name="Kevin Dockx" userId="0b4eb0c7a560de9a" providerId="LiveId" clId="{12354C12-77CD-4AC6-A026-08A6DBDC0A8E}" dt="2023-05-24T13:38:43.236" v="13146"/>
          <ac:spMkLst>
            <pc:docMk/>
            <pc:sldMk cId="607812187" sldId="607"/>
            <ac:spMk id="6" creationId="{259D5D1C-BCBB-278A-94EE-90EFC2D7E6DF}"/>
          </ac:spMkLst>
        </pc:spChg>
        <pc:spChg chg="add del">
          <ac:chgData name="Kevin Dockx" userId="0b4eb0c7a560de9a" providerId="LiveId" clId="{12354C12-77CD-4AC6-A026-08A6DBDC0A8E}" dt="2023-05-24T13:38:46.333" v="13148"/>
          <ac:spMkLst>
            <pc:docMk/>
            <pc:sldMk cId="607812187" sldId="607"/>
            <ac:spMk id="7" creationId="{93735E53-FC8A-D0C5-5667-EF12EF658C54}"/>
          </ac:spMkLst>
        </pc:spChg>
      </pc:sldChg>
      <pc:sldMasterChg chg="delSldLayout">
        <pc:chgData name="Kevin Dockx" userId="0b4eb0c7a560de9a" providerId="LiveId" clId="{12354C12-77CD-4AC6-A026-08A6DBDC0A8E}" dt="2023-05-10T12:50:35.214" v="1287" actId="47"/>
        <pc:sldMasterMkLst>
          <pc:docMk/>
          <pc:sldMasterMk cId="1614184041" sldId="2147483660"/>
        </pc:sldMasterMkLst>
        <pc:sldLayoutChg chg="del">
          <pc:chgData name="Kevin Dockx" userId="0b4eb0c7a560de9a" providerId="LiveId" clId="{12354C12-77CD-4AC6-A026-08A6DBDC0A8E}" dt="2023-05-10T12:50:35.214" v="1287" actId="47"/>
          <pc:sldLayoutMkLst>
            <pc:docMk/>
            <pc:sldMasterMk cId="1614184041" sldId="2147483660"/>
            <pc:sldLayoutMk cId="2698497402" sldId="2147483848"/>
          </pc:sldLayoutMkLst>
        </pc:sldLayoutChg>
      </pc:sldMasterChg>
    </pc:docChg>
  </pc:docChgLst>
  <pc:docChgLst>
    <pc:chgData name="Kevin Dockx" userId="94afb09d-423d-4396-8260-00626a807e96" providerId="ADAL" clId="{2DD0E3BF-A569-4EB3-ACA6-822A9DC68A18}"/>
    <pc:docChg chg="undo custSel addSld delSld modSld">
      <pc:chgData name="Kevin Dockx" userId="94afb09d-423d-4396-8260-00626a807e96" providerId="ADAL" clId="{2DD0E3BF-A569-4EB3-ACA6-822A9DC68A18}" dt="2023-03-14T09:07:57.600" v="2954" actId="1036"/>
      <pc:docMkLst>
        <pc:docMk/>
      </pc:docMkLst>
      <pc:sldChg chg="modSp add mod">
        <pc:chgData name="Kevin Dockx" userId="94afb09d-423d-4396-8260-00626a807e96" providerId="ADAL" clId="{2DD0E3BF-A569-4EB3-ACA6-822A9DC68A18}" dt="2023-03-07T10:19:23.077" v="2888" actId="14100"/>
        <pc:sldMkLst>
          <pc:docMk/>
          <pc:sldMk cId="323123030" sldId="256"/>
        </pc:sldMkLst>
        <pc:spChg chg="mod">
          <ac:chgData name="Kevin Dockx" userId="94afb09d-423d-4396-8260-00626a807e96" providerId="ADAL" clId="{2DD0E3BF-A569-4EB3-ACA6-822A9DC68A18}" dt="2023-02-28T08:17:50.699" v="55" actId="20577"/>
          <ac:spMkLst>
            <pc:docMk/>
            <pc:sldMk cId="323123030" sldId="256"/>
            <ac:spMk id="2" creationId="{665A6C66-2D41-9729-3EE3-1B37B5E429E7}"/>
          </ac:spMkLst>
        </pc:spChg>
        <pc:spChg chg="mod">
          <ac:chgData name="Kevin Dockx" userId="94afb09d-423d-4396-8260-00626a807e96" providerId="ADAL" clId="{2DD0E3BF-A569-4EB3-ACA6-822A9DC68A18}" dt="2023-03-07T10:19:23.077" v="2888" actId="14100"/>
          <ac:spMkLst>
            <pc:docMk/>
            <pc:sldMk cId="323123030" sldId="256"/>
            <ac:spMk id="7" creationId="{FF47E94A-682D-375A-D771-0178A0326695}"/>
          </ac:spMkLst>
        </pc:spChg>
      </pc:sldChg>
      <pc:sldChg chg="modSp add mod">
        <pc:chgData name="Kevin Dockx" userId="94afb09d-423d-4396-8260-00626a807e96" providerId="ADAL" clId="{2DD0E3BF-A569-4EB3-ACA6-822A9DC68A18}" dt="2023-02-28T08:55:01.524" v="1070" actId="6549"/>
        <pc:sldMkLst>
          <pc:docMk/>
          <pc:sldMk cId="3358591942" sldId="257"/>
        </pc:sldMkLst>
        <pc:spChg chg="mod">
          <ac:chgData name="Kevin Dockx" userId="94afb09d-423d-4396-8260-00626a807e96" providerId="ADAL" clId="{2DD0E3BF-A569-4EB3-ACA6-822A9DC68A18}" dt="2023-02-28T08:55:01.524" v="1070" actId="6549"/>
          <ac:spMkLst>
            <pc:docMk/>
            <pc:sldMk cId="3358591942" sldId="257"/>
            <ac:spMk id="8" creationId="{99E97CDA-16AA-D73D-FDE1-CAF38E262394}"/>
          </ac:spMkLst>
        </pc:spChg>
      </pc:sldChg>
      <pc:sldChg chg="add">
        <pc:chgData name="Kevin Dockx" userId="94afb09d-423d-4396-8260-00626a807e96" providerId="ADAL" clId="{2DD0E3BF-A569-4EB3-ACA6-822A9DC68A18}" dt="2023-02-28T08:17:06.565" v="0"/>
        <pc:sldMkLst>
          <pc:docMk/>
          <pc:sldMk cId="1765737910" sldId="386"/>
        </pc:sldMkLst>
      </pc:sldChg>
      <pc:sldChg chg="modSp add mod">
        <pc:chgData name="Kevin Dockx" userId="94afb09d-423d-4396-8260-00626a807e96" providerId="ADAL" clId="{2DD0E3BF-A569-4EB3-ACA6-822A9DC68A18}" dt="2023-03-07T10:04:46.878" v="2139" actId="20577"/>
        <pc:sldMkLst>
          <pc:docMk/>
          <pc:sldMk cId="1146452023" sldId="388"/>
        </pc:sldMkLst>
        <pc:spChg chg="mod">
          <ac:chgData name="Kevin Dockx" userId="94afb09d-423d-4396-8260-00626a807e96" providerId="ADAL" clId="{2DD0E3BF-A569-4EB3-ACA6-822A9DC68A18}" dt="2023-03-07T10:04:46.878" v="2139" actId="20577"/>
          <ac:spMkLst>
            <pc:docMk/>
            <pc:sldMk cId="1146452023" sldId="388"/>
            <ac:spMk id="7" creationId="{2658AC56-0CEE-582C-F1E0-29AB4F034593}"/>
          </ac:spMkLst>
        </pc:spChg>
        <pc:spChg chg="mod">
          <ac:chgData name="Kevin Dockx" userId="94afb09d-423d-4396-8260-00626a807e96" providerId="ADAL" clId="{2DD0E3BF-A569-4EB3-ACA6-822A9DC68A18}" dt="2023-03-07T10:03:30.149" v="1835" actId="6549"/>
          <ac:spMkLst>
            <pc:docMk/>
            <pc:sldMk cId="1146452023" sldId="388"/>
            <ac:spMk id="8" creationId="{762B3585-4F7D-0ED9-21C1-594DFCCA7FB8}"/>
          </ac:spMkLst>
        </pc:spChg>
      </pc:sldChg>
      <pc:sldChg chg="addSp delSp modSp add mod modClrScheme modAnim chgLayout">
        <pc:chgData name="Kevin Dockx" userId="94afb09d-423d-4396-8260-00626a807e96" providerId="ADAL" clId="{2DD0E3BF-A569-4EB3-ACA6-822A9DC68A18}" dt="2023-02-28T08:56:49.987" v="1139"/>
        <pc:sldMkLst>
          <pc:docMk/>
          <pc:sldMk cId="3871325164" sldId="389"/>
        </pc:sldMkLst>
        <pc:spChg chg="add del mod ord">
          <ac:chgData name="Kevin Dockx" userId="94afb09d-423d-4396-8260-00626a807e96" providerId="ADAL" clId="{2DD0E3BF-A569-4EB3-ACA6-822A9DC68A18}" dt="2023-02-28T08:27:58.122" v="308"/>
          <ac:spMkLst>
            <pc:docMk/>
            <pc:sldMk cId="3871325164" sldId="389"/>
            <ac:spMk id="2" creationId="{22C9FA6F-48E7-FB2E-CB4E-37C6C354B303}"/>
          </ac:spMkLst>
        </pc:spChg>
        <pc:spChg chg="add mod ord">
          <ac:chgData name="Kevin Dockx" userId="94afb09d-423d-4396-8260-00626a807e96" providerId="ADAL" clId="{2DD0E3BF-A569-4EB3-ACA6-822A9DC68A18}" dt="2023-02-28T08:31:43.618" v="488" actId="1035"/>
          <ac:spMkLst>
            <pc:docMk/>
            <pc:sldMk cId="3871325164" sldId="389"/>
            <ac:spMk id="3" creationId="{2A854498-074D-1651-7F05-F86200543164}"/>
          </ac:spMkLst>
        </pc:spChg>
        <pc:spChg chg="add del mod">
          <ac:chgData name="Kevin Dockx" userId="94afb09d-423d-4396-8260-00626a807e96" providerId="ADAL" clId="{2DD0E3BF-A569-4EB3-ACA6-822A9DC68A18}" dt="2023-02-28T08:28:48.448" v="310"/>
          <ac:spMkLst>
            <pc:docMk/>
            <pc:sldMk cId="3871325164" sldId="389"/>
            <ac:spMk id="5" creationId="{1B555E6D-4497-B3CD-8992-2534AC7CD6D2}"/>
          </ac:spMkLst>
        </pc:spChg>
        <pc:spChg chg="mod ord">
          <ac:chgData name="Kevin Dockx" userId="94afb09d-423d-4396-8260-00626a807e96" providerId="ADAL" clId="{2DD0E3BF-A569-4EB3-ACA6-822A9DC68A18}" dt="2023-02-28T08:27:48.086" v="306" actId="700"/>
          <ac:spMkLst>
            <pc:docMk/>
            <pc:sldMk cId="3871325164" sldId="389"/>
            <ac:spMk id="6" creationId="{AD72B89F-6A99-67A5-D451-EEAF9EE0DED9}"/>
          </ac:spMkLst>
        </pc:spChg>
        <pc:spChg chg="mod ord">
          <ac:chgData name="Kevin Dockx" userId="94afb09d-423d-4396-8260-00626a807e96" providerId="ADAL" clId="{2DD0E3BF-A569-4EB3-ACA6-822A9DC68A18}" dt="2023-02-28T08:31:43.618" v="488" actId="1035"/>
          <ac:spMkLst>
            <pc:docMk/>
            <pc:sldMk cId="3871325164" sldId="389"/>
            <ac:spMk id="8" creationId="{508AD522-7684-2C7B-6336-2F6A861C9845}"/>
          </ac:spMkLst>
        </pc:spChg>
        <pc:spChg chg="add del mod">
          <ac:chgData name="Kevin Dockx" userId="94afb09d-423d-4396-8260-00626a807e96" providerId="ADAL" clId="{2DD0E3BF-A569-4EB3-ACA6-822A9DC68A18}" dt="2023-02-28T08:28:57.632" v="312"/>
          <ac:spMkLst>
            <pc:docMk/>
            <pc:sldMk cId="3871325164" sldId="389"/>
            <ac:spMk id="9" creationId="{F955DA2C-F291-6425-9B78-FD9ACDAE3B9B}"/>
          </ac:spMkLst>
        </pc:spChg>
        <pc:spChg chg="mod ord">
          <ac:chgData name="Kevin Dockx" userId="94afb09d-423d-4396-8260-00626a807e96" providerId="ADAL" clId="{2DD0E3BF-A569-4EB3-ACA6-822A9DC68A18}" dt="2023-02-28T08:31:43.618" v="488" actId="1035"/>
          <ac:spMkLst>
            <pc:docMk/>
            <pc:sldMk cId="3871325164" sldId="389"/>
            <ac:spMk id="10" creationId="{DA82A1AD-4EC6-3840-E44D-407C777F4926}"/>
          </ac:spMkLst>
        </pc:spChg>
        <pc:spChg chg="add del mod">
          <ac:chgData name="Kevin Dockx" userId="94afb09d-423d-4396-8260-00626a807e96" providerId="ADAL" clId="{2DD0E3BF-A569-4EB3-ACA6-822A9DC68A18}" dt="2023-02-28T08:29:07.676" v="314"/>
          <ac:spMkLst>
            <pc:docMk/>
            <pc:sldMk cId="3871325164" sldId="389"/>
            <ac:spMk id="12" creationId="{460252B7-7BCB-7413-642B-FD71A7D11A9C}"/>
          </ac:spMkLst>
        </pc:spChg>
        <pc:picChg chg="add del mod">
          <ac:chgData name="Kevin Dockx" userId="94afb09d-423d-4396-8260-00626a807e96" providerId="ADAL" clId="{2DD0E3BF-A569-4EB3-ACA6-822A9DC68A18}" dt="2023-02-28T08:28:59.892" v="313" actId="478"/>
          <ac:picMkLst>
            <pc:docMk/>
            <pc:sldMk cId="3871325164" sldId="389"/>
            <ac:picMk id="4" creationId="{E4E0E2E6-1A74-4031-CBAA-B20C832DDAE5}"/>
          </ac:picMkLst>
        </pc:picChg>
        <pc:picChg chg="add mod">
          <ac:chgData name="Kevin Dockx" userId="94afb09d-423d-4396-8260-00626a807e96" providerId="ADAL" clId="{2DD0E3BF-A569-4EB3-ACA6-822A9DC68A18}" dt="2023-02-28T08:31:43.618" v="488" actId="1035"/>
          <ac:picMkLst>
            <pc:docMk/>
            <pc:sldMk cId="3871325164" sldId="389"/>
            <ac:picMk id="7" creationId="{9EF21CBE-C64E-C418-A0D1-3CC36EF83619}"/>
          </ac:picMkLst>
        </pc:picChg>
        <pc:picChg chg="add mod">
          <ac:chgData name="Kevin Dockx" userId="94afb09d-423d-4396-8260-00626a807e96" providerId="ADAL" clId="{2DD0E3BF-A569-4EB3-ACA6-822A9DC68A18}" dt="2023-02-28T08:31:43.618" v="488" actId="1035"/>
          <ac:picMkLst>
            <pc:docMk/>
            <pc:sldMk cId="3871325164" sldId="389"/>
            <ac:picMk id="11" creationId="{067E5EFA-290A-6155-1383-5672EFB97E2D}"/>
          </ac:picMkLst>
        </pc:picChg>
        <pc:picChg chg="del mod ord">
          <ac:chgData name="Kevin Dockx" userId="94afb09d-423d-4396-8260-00626a807e96" providerId="ADAL" clId="{2DD0E3BF-A569-4EB3-ACA6-822A9DC68A18}" dt="2023-02-28T08:28:56.192" v="311" actId="478"/>
          <ac:picMkLst>
            <pc:docMk/>
            <pc:sldMk cId="3871325164" sldId="389"/>
            <ac:picMk id="1026" creationId="{41D9165C-A49A-0DE3-6519-D018C688039F}"/>
          </ac:picMkLst>
        </pc:picChg>
        <pc:picChg chg="add mod">
          <ac:chgData name="Kevin Dockx" userId="94afb09d-423d-4396-8260-00626a807e96" providerId="ADAL" clId="{2DD0E3BF-A569-4EB3-ACA6-822A9DC68A18}" dt="2023-02-28T08:31:43.618" v="488" actId="1035"/>
          <ac:picMkLst>
            <pc:docMk/>
            <pc:sldMk cId="3871325164" sldId="389"/>
            <ac:picMk id="1028" creationId="{BCE88EEB-E1B1-3FFB-4EE3-107FFB626B31}"/>
          </ac:picMkLst>
        </pc:picChg>
        <pc:picChg chg="del mod ord">
          <ac:chgData name="Kevin Dockx" userId="94afb09d-423d-4396-8260-00626a807e96" providerId="ADAL" clId="{2DD0E3BF-A569-4EB3-ACA6-822A9DC68A18}" dt="2023-02-28T08:28:45.976" v="309" actId="478"/>
          <ac:picMkLst>
            <pc:docMk/>
            <pc:sldMk cId="3871325164" sldId="389"/>
            <ac:picMk id="2050" creationId="{CE9E6808-AD9A-E62E-BAE0-A45D55864A5E}"/>
          </ac:picMkLst>
        </pc:picChg>
      </pc:sldChg>
      <pc:sldChg chg="add del">
        <pc:chgData name="Kevin Dockx" userId="94afb09d-423d-4396-8260-00626a807e96" providerId="ADAL" clId="{2DD0E3BF-A569-4EB3-ACA6-822A9DC68A18}" dt="2023-02-28T08:55:15.923" v="1073" actId="47"/>
        <pc:sldMkLst>
          <pc:docMk/>
          <pc:sldMk cId="2717955382" sldId="390"/>
        </pc:sldMkLst>
      </pc:sldChg>
      <pc:sldChg chg="modSp add mod">
        <pc:chgData name="Kevin Dockx" userId="94afb09d-423d-4396-8260-00626a807e96" providerId="ADAL" clId="{2DD0E3BF-A569-4EB3-ACA6-822A9DC68A18}" dt="2023-02-28T08:41:14.596" v="959" actId="20577"/>
        <pc:sldMkLst>
          <pc:docMk/>
          <pc:sldMk cId="462769942" sldId="439"/>
        </pc:sldMkLst>
        <pc:spChg chg="mod">
          <ac:chgData name="Kevin Dockx" userId="94afb09d-423d-4396-8260-00626a807e96" providerId="ADAL" clId="{2DD0E3BF-A569-4EB3-ACA6-822A9DC68A18}" dt="2023-02-28T08:41:14.596" v="959" actId="20577"/>
          <ac:spMkLst>
            <pc:docMk/>
            <pc:sldMk cId="462769942" sldId="439"/>
            <ac:spMk id="5" creationId="{CFD45349-6D27-A3B9-A323-02E9E1AC0926}"/>
          </ac:spMkLst>
        </pc:spChg>
      </pc:sldChg>
      <pc:sldChg chg="add del">
        <pc:chgData name="Kevin Dockx" userId="94afb09d-423d-4396-8260-00626a807e96" providerId="ADAL" clId="{2DD0E3BF-A569-4EB3-ACA6-822A9DC68A18}" dt="2023-02-28T08:55:15.923" v="1073" actId="47"/>
        <pc:sldMkLst>
          <pc:docMk/>
          <pc:sldMk cId="2835004329" sldId="440"/>
        </pc:sldMkLst>
      </pc:sldChg>
      <pc:sldChg chg="add del">
        <pc:chgData name="Kevin Dockx" userId="94afb09d-423d-4396-8260-00626a807e96" providerId="ADAL" clId="{2DD0E3BF-A569-4EB3-ACA6-822A9DC68A18}" dt="2023-02-28T08:55:15.923" v="1073" actId="47"/>
        <pc:sldMkLst>
          <pc:docMk/>
          <pc:sldMk cId="4284711832" sldId="441"/>
        </pc:sldMkLst>
      </pc:sldChg>
      <pc:sldChg chg="add del">
        <pc:chgData name="Kevin Dockx" userId="94afb09d-423d-4396-8260-00626a807e96" providerId="ADAL" clId="{2DD0E3BF-A569-4EB3-ACA6-822A9DC68A18}" dt="2023-02-28T08:55:15.923" v="1073" actId="47"/>
        <pc:sldMkLst>
          <pc:docMk/>
          <pc:sldMk cId="2425587789" sldId="442"/>
        </pc:sldMkLst>
      </pc:sldChg>
      <pc:sldChg chg="modSp add mod">
        <pc:chgData name="Kevin Dockx" userId="94afb09d-423d-4396-8260-00626a807e96" providerId="ADAL" clId="{2DD0E3BF-A569-4EB3-ACA6-822A9DC68A18}" dt="2023-02-28T08:55:42.042" v="1087" actId="20577"/>
        <pc:sldMkLst>
          <pc:docMk/>
          <pc:sldMk cId="2531023572" sldId="443"/>
        </pc:sldMkLst>
        <pc:spChg chg="mod">
          <ac:chgData name="Kevin Dockx" userId="94afb09d-423d-4396-8260-00626a807e96" providerId="ADAL" clId="{2DD0E3BF-A569-4EB3-ACA6-822A9DC68A18}" dt="2023-02-28T08:55:42.042" v="1087" actId="20577"/>
          <ac:spMkLst>
            <pc:docMk/>
            <pc:sldMk cId="2531023572" sldId="443"/>
            <ac:spMk id="5" creationId="{CFD45349-6D27-A3B9-A323-02E9E1AC0926}"/>
          </ac:spMkLst>
        </pc:spChg>
      </pc:sldChg>
      <pc:sldChg chg="modSp add mod">
        <pc:chgData name="Kevin Dockx" userId="94afb09d-423d-4396-8260-00626a807e96" providerId="ADAL" clId="{2DD0E3BF-A569-4EB3-ACA6-822A9DC68A18}" dt="2023-03-07T10:10:02.958" v="2597" actId="20577"/>
        <pc:sldMkLst>
          <pc:docMk/>
          <pc:sldMk cId="1975261702" sldId="519"/>
        </pc:sldMkLst>
        <pc:spChg chg="mod">
          <ac:chgData name="Kevin Dockx" userId="94afb09d-423d-4396-8260-00626a807e96" providerId="ADAL" clId="{2DD0E3BF-A569-4EB3-ACA6-822A9DC68A18}" dt="2023-03-07T10:10:02.958" v="2597" actId="20577"/>
          <ac:spMkLst>
            <pc:docMk/>
            <pc:sldMk cId="1975261702" sldId="519"/>
            <ac:spMk id="3" creationId="{00000000-0000-0000-0000-000000000000}"/>
          </ac:spMkLst>
        </pc:spChg>
      </pc:sldChg>
      <pc:sldChg chg="modSp add mod">
        <pc:chgData name="Kevin Dockx" userId="94afb09d-423d-4396-8260-00626a807e96" providerId="ADAL" clId="{2DD0E3BF-A569-4EB3-ACA6-822A9DC68A18}" dt="2023-03-07T10:10:13.500" v="2608" actId="6549"/>
        <pc:sldMkLst>
          <pc:docMk/>
          <pc:sldMk cId="2251747925" sldId="520"/>
        </pc:sldMkLst>
        <pc:spChg chg="mod">
          <ac:chgData name="Kevin Dockx" userId="94afb09d-423d-4396-8260-00626a807e96" providerId="ADAL" clId="{2DD0E3BF-A569-4EB3-ACA6-822A9DC68A18}" dt="2023-03-07T10:10:13.500" v="2608" actId="6549"/>
          <ac:spMkLst>
            <pc:docMk/>
            <pc:sldMk cId="2251747925" sldId="520"/>
            <ac:spMk id="3" creationId="{00000000-0000-0000-0000-000000000000}"/>
          </ac:spMkLst>
        </pc:spChg>
      </pc:sldChg>
      <pc:sldChg chg="add">
        <pc:chgData name="Kevin Dockx" userId="94afb09d-423d-4396-8260-00626a807e96" providerId="ADAL" clId="{2DD0E3BF-A569-4EB3-ACA6-822A9DC68A18}" dt="2023-02-28T08:17:06.565" v="0"/>
        <pc:sldMkLst>
          <pc:docMk/>
          <pc:sldMk cId="4008923431" sldId="521"/>
        </pc:sldMkLst>
      </pc:sldChg>
      <pc:sldChg chg="modSp add mod modClrScheme chgLayout">
        <pc:chgData name="Kevin Dockx" userId="94afb09d-423d-4396-8260-00626a807e96" providerId="ADAL" clId="{2DD0E3BF-A569-4EB3-ACA6-822A9DC68A18}" dt="2023-02-28T08:40:48.704" v="947" actId="700"/>
        <pc:sldMkLst>
          <pc:docMk/>
          <pc:sldMk cId="3757108019" sldId="522"/>
        </pc:sldMkLst>
        <pc:spChg chg="mod ord">
          <ac:chgData name="Kevin Dockx" userId="94afb09d-423d-4396-8260-00626a807e96" providerId="ADAL" clId="{2DD0E3BF-A569-4EB3-ACA6-822A9DC68A18}" dt="2023-02-28T08:40:48.704" v="947" actId="700"/>
          <ac:spMkLst>
            <pc:docMk/>
            <pc:sldMk cId="3757108019" sldId="522"/>
            <ac:spMk id="7" creationId="{2658AC56-0CEE-582C-F1E0-29AB4F034593}"/>
          </ac:spMkLst>
        </pc:spChg>
        <pc:spChg chg="mod ord">
          <ac:chgData name="Kevin Dockx" userId="94afb09d-423d-4396-8260-00626a807e96" providerId="ADAL" clId="{2DD0E3BF-A569-4EB3-ACA6-822A9DC68A18}" dt="2023-02-28T08:40:48.704" v="947" actId="700"/>
          <ac:spMkLst>
            <pc:docMk/>
            <pc:sldMk cId="3757108019" sldId="522"/>
            <ac:spMk id="8" creationId="{762B3585-4F7D-0ED9-21C1-594DFCCA7FB8}"/>
          </ac:spMkLst>
        </pc:spChg>
      </pc:sldChg>
      <pc:sldChg chg="modSp add mod">
        <pc:chgData name="Kevin Dockx" userId="94afb09d-423d-4396-8260-00626a807e96" providerId="ADAL" clId="{2DD0E3BF-A569-4EB3-ACA6-822A9DC68A18}" dt="2023-02-28T08:55:50.896" v="1120" actId="20577"/>
        <pc:sldMkLst>
          <pc:docMk/>
          <pc:sldMk cId="1293199075" sldId="523"/>
        </pc:sldMkLst>
        <pc:spChg chg="mod">
          <ac:chgData name="Kevin Dockx" userId="94afb09d-423d-4396-8260-00626a807e96" providerId="ADAL" clId="{2DD0E3BF-A569-4EB3-ACA6-822A9DC68A18}" dt="2023-02-28T08:55:50.896" v="1120" actId="20577"/>
          <ac:spMkLst>
            <pc:docMk/>
            <pc:sldMk cId="1293199075" sldId="523"/>
            <ac:spMk id="5" creationId="{CFD45349-6D27-A3B9-A323-02E9E1AC0926}"/>
          </ac:spMkLst>
        </pc:spChg>
      </pc:sldChg>
      <pc:sldChg chg="addSp delSp modSp new mod modClrScheme chgLayout">
        <pc:chgData name="Kevin Dockx" userId="94afb09d-423d-4396-8260-00626a807e96" providerId="ADAL" clId="{2DD0E3BF-A569-4EB3-ACA6-822A9DC68A18}" dt="2023-03-07T10:20:49.614" v="2892" actId="6549"/>
        <pc:sldMkLst>
          <pc:docMk/>
          <pc:sldMk cId="2053264949" sldId="524"/>
        </pc:sldMkLst>
        <pc:spChg chg="del mod ord">
          <ac:chgData name="Kevin Dockx" userId="94afb09d-423d-4396-8260-00626a807e96" providerId="ADAL" clId="{2DD0E3BF-A569-4EB3-ACA6-822A9DC68A18}" dt="2023-02-28T08:56:03.862" v="1123" actId="700"/>
          <ac:spMkLst>
            <pc:docMk/>
            <pc:sldMk cId="2053264949" sldId="524"/>
            <ac:spMk id="2" creationId="{C4963534-2525-662D-57C1-33D66EE590EB}"/>
          </ac:spMkLst>
        </pc:spChg>
        <pc:spChg chg="del mod ord">
          <ac:chgData name="Kevin Dockx" userId="94afb09d-423d-4396-8260-00626a807e96" providerId="ADAL" clId="{2DD0E3BF-A569-4EB3-ACA6-822A9DC68A18}" dt="2023-02-28T08:56:03.862" v="1123" actId="700"/>
          <ac:spMkLst>
            <pc:docMk/>
            <pc:sldMk cId="2053264949" sldId="524"/>
            <ac:spMk id="3" creationId="{2FED3E93-E56B-E862-DC6F-F232498F1198}"/>
          </ac:spMkLst>
        </pc:spChg>
        <pc:spChg chg="add mod ord">
          <ac:chgData name="Kevin Dockx" userId="94afb09d-423d-4396-8260-00626a807e96" providerId="ADAL" clId="{2DD0E3BF-A569-4EB3-ACA6-822A9DC68A18}" dt="2023-02-28T08:56:06.077" v="1130" actId="20577"/>
          <ac:spMkLst>
            <pc:docMk/>
            <pc:sldMk cId="2053264949" sldId="524"/>
            <ac:spMk id="4" creationId="{BFB1EBD9-5A3E-90DF-2A76-848EC679FB69}"/>
          </ac:spMkLst>
        </pc:spChg>
        <pc:spChg chg="add mod ord">
          <ac:chgData name="Kevin Dockx" userId="94afb09d-423d-4396-8260-00626a807e96" providerId="ADAL" clId="{2DD0E3BF-A569-4EB3-ACA6-822A9DC68A18}" dt="2023-03-07T10:20:49.614" v="2892" actId="6549"/>
          <ac:spMkLst>
            <pc:docMk/>
            <pc:sldMk cId="2053264949" sldId="524"/>
            <ac:spMk id="5" creationId="{E40AE5C8-29A4-731E-F869-0053E94F6E8E}"/>
          </ac:spMkLst>
        </pc:spChg>
      </pc:sldChg>
      <pc:sldChg chg="add del">
        <pc:chgData name="Kevin Dockx" userId="94afb09d-423d-4396-8260-00626a807e96" providerId="ADAL" clId="{2DD0E3BF-A569-4EB3-ACA6-822A9DC68A18}" dt="2023-02-28T08:55:56.386" v="1121" actId="47"/>
        <pc:sldMkLst>
          <pc:docMk/>
          <pc:sldMk cId="4006404744" sldId="524"/>
        </pc:sldMkLst>
      </pc:sldChg>
      <pc:sldChg chg="addSp delSp modSp new mod modClrScheme modAnim chgLayout">
        <pc:chgData name="Kevin Dockx" userId="94afb09d-423d-4396-8260-00626a807e96" providerId="ADAL" clId="{2DD0E3BF-A569-4EB3-ACA6-822A9DC68A18}" dt="2023-03-07T10:09:04.817" v="2588"/>
        <pc:sldMkLst>
          <pc:docMk/>
          <pc:sldMk cId="1546071099" sldId="525"/>
        </pc:sldMkLst>
        <pc:spChg chg="del mod ord">
          <ac:chgData name="Kevin Dockx" userId="94afb09d-423d-4396-8260-00626a807e96" providerId="ADAL" clId="{2DD0E3BF-A569-4EB3-ACA6-822A9DC68A18}" dt="2023-03-07T09:40:48.336" v="1141" actId="700"/>
          <ac:spMkLst>
            <pc:docMk/>
            <pc:sldMk cId="1546071099" sldId="525"/>
            <ac:spMk id="2" creationId="{47E6905F-1F2C-C2F7-1E95-60E549045FF5}"/>
          </ac:spMkLst>
        </pc:spChg>
        <pc:spChg chg="del mod ord">
          <ac:chgData name="Kevin Dockx" userId="94afb09d-423d-4396-8260-00626a807e96" providerId="ADAL" clId="{2DD0E3BF-A569-4EB3-ACA6-822A9DC68A18}" dt="2023-03-07T09:40:48.336" v="1141" actId="700"/>
          <ac:spMkLst>
            <pc:docMk/>
            <pc:sldMk cId="1546071099" sldId="525"/>
            <ac:spMk id="3" creationId="{37DF0CBB-9514-6EC5-8C10-0A31F35A3B2C}"/>
          </ac:spMkLst>
        </pc:spChg>
        <pc:spChg chg="del mod ord">
          <ac:chgData name="Kevin Dockx" userId="94afb09d-423d-4396-8260-00626a807e96" providerId="ADAL" clId="{2DD0E3BF-A569-4EB3-ACA6-822A9DC68A18}" dt="2023-03-07T09:40:48.336" v="1141" actId="700"/>
          <ac:spMkLst>
            <pc:docMk/>
            <pc:sldMk cId="1546071099" sldId="525"/>
            <ac:spMk id="4" creationId="{18D30A24-5C50-D1DA-6618-7378F5FADD2A}"/>
          </ac:spMkLst>
        </pc:spChg>
        <pc:spChg chg="del mod ord">
          <ac:chgData name="Kevin Dockx" userId="94afb09d-423d-4396-8260-00626a807e96" providerId="ADAL" clId="{2DD0E3BF-A569-4EB3-ACA6-822A9DC68A18}" dt="2023-03-07T09:40:48.336" v="1141" actId="700"/>
          <ac:spMkLst>
            <pc:docMk/>
            <pc:sldMk cId="1546071099" sldId="525"/>
            <ac:spMk id="5" creationId="{A1CD9F6B-7548-3B1F-7914-A09207D10D2F}"/>
          </ac:spMkLst>
        </pc:spChg>
        <pc:spChg chg="del">
          <ac:chgData name="Kevin Dockx" userId="94afb09d-423d-4396-8260-00626a807e96" providerId="ADAL" clId="{2DD0E3BF-A569-4EB3-ACA6-822A9DC68A18}" dt="2023-03-07T09:40:48.336" v="1141" actId="700"/>
          <ac:spMkLst>
            <pc:docMk/>
            <pc:sldMk cId="1546071099" sldId="525"/>
            <ac:spMk id="6" creationId="{EB14BC09-A9D4-769C-DECC-B52477CEB3BC}"/>
          </ac:spMkLst>
        </pc:spChg>
        <pc:spChg chg="del">
          <ac:chgData name="Kevin Dockx" userId="94afb09d-423d-4396-8260-00626a807e96" providerId="ADAL" clId="{2DD0E3BF-A569-4EB3-ACA6-822A9DC68A18}" dt="2023-03-07T09:40:48.336" v="1141" actId="700"/>
          <ac:spMkLst>
            <pc:docMk/>
            <pc:sldMk cId="1546071099" sldId="525"/>
            <ac:spMk id="7" creationId="{A5CC78A2-1A64-E525-9905-C2D814CDAF01}"/>
          </ac:spMkLst>
        </pc:spChg>
        <pc:spChg chg="del mod ord">
          <ac:chgData name="Kevin Dockx" userId="94afb09d-423d-4396-8260-00626a807e96" providerId="ADAL" clId="{2DD0E3BF-A569-4EB3-ACA6-822A9DC68A18}" dt="2023-03-07T09:40:48.336" v="1141" actId="700"/>
          <ac:spMkLst>
            <pc:docMk/>
            <pc:sldMk cId="1546071099" sldId="525"/>
            <ac:spMk id="8" creationId="{77360B2A-B3F4-F0DD-BE68-E56419AD7480}"/>
          </ac:spMkLst>
        </pc:spChg>
        <pc:spChg chg="add mod ord">
          <ac:chgData name="Kevin Dockx" userId="94afb09d-423d-4396-8260-00626a807e96" providerId="ADAL" clId="{2DD0E3BF-A569-4EB3-ACA6-822A9DC68A18}" dt="2023-03-07T09:41:19.728" v="1215" actId="20577"/>
          <ac:spMkLst>
            <pc:docMk/>
            <pc:sldMk cId="1546071099" sldId="525"/>
            <ac:spMk id="9" creationId="{514C7297-30F1-D993-CCDC-E2934AF7529F}"/>
          </ac:spMkLst>
        </pc:spChg>
        <pc:spChg chg="add del mod ord">
          <ac:chgData name="Kevin Dockx" userId="94afb09d-423d-4396-8260-00626a807e96" providerId="ADAL" clId="{2DD0E3BF-A569-4EB3-ACA6-822A9DC68A18}" dt="2023-03-07T09:42:37" v="1216"/>
          <ac:spMkLst>
            <pc:docMk/>
            <pc:sldMk cId="1546071099" sldId="525"/>
            <ac:spMk id="10" creationId="{1BE3748C-9F67-2D47-1112-75D6D996CF01}"/>
          </ac:spMkLst>
        </pc:spChg>
        <pc:spChg chg="add mod ord">
          <ac:chgData name="Kevin Dockx" userId="94afb09d-423d-4396-8260-00626a807e96" providerId="ADAL" clId="{2DD0E3BF-A569-4EB3-ACA6-822A9DC68A18}" dt="2023-03-07T09:40:55.429" v="1171" actId="20577"/>
          <ac:spMkLst>
            <pc:docMk/>
            <pc:sldMk cId="1546071099" sldId="525"/>
            <ac:spMk id="11" creationId="{97B81D5B-563A-49C2-0FD5-B3D6D2037D50}"/>
          </ac:spMkLst>
        </pc:spChg>
        <pc:spChg chg="add del mod ord">
          <ac:chgData name="Kevin Dockx" userId="94afb09d-423d-4396-8260-00626a807e96" providerId="ADAL" clId="{2DD0E3BF-A569-4EB3-ACA6-822A9DC68A18}" dt="2023-03-07T09:42:42.804" v="1217"/>
          <ac:spMkLst>
            <pc:docMk/>
            <pc:sldMk cId="1546071099" sldId="525"/>
            <ac:spMk id="12" creationId="{7441B395-6878-6525-29A5-5EA45C0CBCA9}"/>
          </ac:spMkLst>
        </pc:spChg>
        <pc:spChg chg="add mod ord">
          <ac:chgData name="Kevin Dockx" userId="94afb09d-423d-4396-8260-00626a807e96" providerId="ADAL" clId="{2DD0E3BF-A569-4EB3-ACA6-822A9DC68A18}" dt="2023-03-07T09:41:03.285" v="1213" actId="20577"/>
          <ac:spMkLst>
            <pc:docMk/>
            <pc:sldMk cId="1546071099" sldId="525"/>
            <ac:spMk id="13" creationId="{2DCDC6E7-D1A7-250C-B228-4094745536CE}"/>
          </ac:spMkLst>
        </pc:spChg>
        <pc:spChg chg="add del mod">
          <ac:chgData name="Kevin Dockx" userId="94afb09d-423d-4396-8260-00626a807e96" providerId="ADAL" clId="{2DD0E3BF-A569-4EB3-ACA6-822A9DC68A18}" dt="2023-03-07T09:43:31.307" v="1225" actId="478"/>
          <ac:spMkLst>
            <pc:docMk/>
            <pc:sldMk cId="1546071099" sldId="525"/>
            <ac:spMk id="14" creationId="{48CDFF93-81BF-3454-A058-C325B8ADDE24}"/>
          </ac:spMkLst>
        </pc:spChg>
        <pc:spChg chg="add del mod">
          <ac:chgData name="Kevin Dockx" userId="94afb09d-423d-4396-8260-00626a807e96" providerId="ADAL" clId="{2DD0E3BF-A569-4EB3-ACA6-822A9DC68A18}" dt="2023-03-07T09:43:30.285" v="1223" actId="478"/>
          <ac:spMkLst>
            <pc:docMk/>
            <pc:sldMk cId="1546071099" sldId="525"/>
            <ac:spMk id="15" creationId="{C8D911C9-DDA4-5D4A-7359-0DE4A3076781}"/>
          </ac:spMkLst>
        </pc:spChg>
        <pc:picChg chg="add del mod">
          <ac:chgData name="Kevin Dockx" userId="94afb09d-423d-4396-8260-00626a807e96" providerId="ADAL" clId="{2DD0E3BF-A569-4EB3-ACA6-822A9DC68A18}" dt="2023-03-07T09:43:31.307" v="1225" actId="478"/>
          <ac:picMkLst>
            <pc:docMk/>
            <pc:sldMk cId="1546071099" sldId="525"/>
            <ac:picMk id="1026" creationId="{923C7190-B91D-C300-0CFB-E08C38BAE222}"/>
          </ac:picMkLst>
        </pc:picChg>
        <pc:picChg chg="add del mod">
          <ac:chgData name="Kevin Dockx" userId="94afb09d-423d-4396-8260-00626a807e96" providerId="ADAL" clId="{2DD0E3BF-A569-4EB3-ACA6-822A9DC68A18}" dt="2023-03-07T09:43:30.285" v="1223" actId="478"/>
          <ac:picMkLst>
            <pc:docMk/>
            <pc:sldMk cId="1546071099" sldId="525"/>
            <ac:picMk id="1028" creationId="{58505224-0749-9346-86A9-3852340185F9}"/>
          </ac:picMkLst>
        </pc:picChg>
        <pc:picChg chg="add del mod">
          <ac:chgData name="Kevin Dockx" userId="94afb09d-423d-4396-8260-00626a807e96" providerId="ADAL" clId="{2DD0E3BF-A569-4EB3-ACA6-822A9DC68A18}" dt="2023-03-07T09:43:30.771" v="1224"/>
          <ac:picMkLst>
            <pc:docMk/>
            <pc:sldMk cId="1546071099" sldId="525"/>
            <ac:picMk id="1030" creationId="{075EEDF4-79FA-7B81-18EB-127F7047F877}"/>
          </ac:picMkLst>
        </pc:picChg>
        <pc:picChg chg="add del mod">
          <ac:chgData name="Kevin Dockx" userId="94afb09d-423d-4396-8260-00626a807e96" providerId="ADAL" clId="{2DD0E3BF-A569-4EB3-ACA6-822A9DC68A18}" dt="2023-03-07T09:43:29.827" v="1222"/>
          <ac:picMkLst>
            <pc:docMk/>
            <pc:sldMk cId="1546071099" sldId="525"/>
            <ac:picMk id="1032" creationId="{065BE5FB-31AA-4234-6637-37E4C19B5C90}"/>
          </ac:picMkLst>
        </pc:picChg>
      </pc:sldChg>
      <pc:sldChg chg="addSp delSp modSp new mod modClrScheme chgLayout">
        <pc:chgData name="Kevin Dockx" userId="94afb09d-423d-4396-8260-00626a807e96" providerId="ADAL" clId="{2DD0E3BF-A569-4EB3-ACA6-822A9DC68A18}" dt="2023-03-07T09:52:57.876" v="1470" actId="478"/>
        <pc:sldMkLst>
          <pc:docMk/>
          <pc:sldMk cId="1444172298" sldId="526"/>
        </pc:sldMkLst>
        <pc:spChg chg="del">
          <ac:chgData name="Kevin Dockx" userId="94afb09d-423d-4396-8260-00626a807e96" providerId="ADAL" clId="{2DD0E3BF-A569-4EB3-ACA6-822A9DC68A18}" dt="2023-03-07T09:45:26.110" v="1227" actId="700"/>
          <ac:spMkLst>
            <pc:docMk/>
            <pc:sldMk cId="1444172298" sldId="526"/>
            <ac:spMk id="2" creationId="{758616EA-7298-59D9-E0BC-B98B2ABBE564}"/>
          </ac:spMkLst>
        </pc:spChg>
        <pc:spChg chg="del">
          <ac:chgData name="Kevin Dockx" userId="94afb09d-423d-4396-8260-00626a807e96" providerId="ADAL" clId="{2DD0E3BF-A569-4EB3-ACA6-822A9DC68A18}" dt="2023-03-07T09:45:26.110" v="1227" actId="700"/>
          <ac:spMkLst>
            <pc:docMk/>
            <pc:sldMk cId="1444172298" sldId="526"/>
            <ac:spMk id="3" creationId="{819CC62E-BF96-3A0C-B7DD-9B95C0A173C8}"/>
          </ac:spMkLst>
        </pc:spChg>
        <pc:spChg chg="del mod ord">
          <ac:chgData name="Kevin Dockx" userId="94afb09d-423d-4396-8260-00626a807e96" providerId="ADAL" clId="{2DD0E3BF-A569-4EB3-ACA6-822A9DC68A18}" dt="2023-03-07T09:45:26.110" v="1227" actId="700"/>
          <ac:spMkLst>
            <pc:docMk/>
            <pc:sldMk cId="1444172298" sldId="526"/>
            <ac:spMk id="4" creationId="{6CF96873-9DE4-A62E-B8A0-E82A68BEBB6E}"/>
          </ac:spMkLst>
        </pc:spChg>
        <pc:spChg chg="del">
          <ac:chgData name="Kevin Dockx" userId="94afb09d-423d-4396-8260-00626a807e96" providerId="ADAL" clId="{2DD0E3BF-A569-4EB3-ACA6-822A9DC68A18}" dt="2023-03-07T09:45:26.110" v="1227" actId="700"/>
          <ac:spMkLst>
            <pc:docMk/>
            <pc:sldMk cId="1444172298" sldId="526"/>
            <ac:spMk id="5" creationId="{F8E03B6F-E2B6-B133-3938-9C033E9150E3}"/>
          </ac:spMkLst>
        </pc:spChg>
        <pc:spChg chg="del">
          <ac:chgData name="Kevin Dockx" userId="94afb09d-423d-4396-8260-00626a807e96" providerId="ADAL" clId="{2DD0E3BF-A569-4EB3-ACA6-822A9DC68A18}" dt="2023-03-07T09:45:26.110" v="1227" actId="700"/>
          <ac:spMkLst>
            <pc:docMk/>
            <pc:sldMk cId="1444172298" sldId="526"/>
            <ac:spMk id="6" creationId="{F64B4E93-7D0A-D583-2610-6061BFD619BB}"/>
          </ac:spMkLst>
        </pc:spChg>
        <pc:spChg chg="add mod ord">
          <ac:chgData name="Kevin Dockx" userId="94afb09d-423d-4396-8260-00626a807e96" providerId="ADAL" clId="{2DD0E3BF-A569-4EB3-ACA6-822A9DC68A18}" dt="2023-03-07T09:45:32.286" v="1232" actId="20577"/>
          <ac:spMkLst>
            <pc:docMk/>
            <pc:sldMk cId="1444172298" sldId="526"/>
            <ac:spMk id="7" creationId="{A3188DF0-9897-CBAC-EACC-CBFE4941C0DE}"/>
          </ac:spMkLst>
        </pc:spChg>
        <pc:spChg chg="add mod">
          <ac:chgData name="Kevin Dockx" userId="94afb09d-423d-4396-8260-00626a807e96" providerId="ADAL" clId="{2DD0E3BF-A569-4EB3-ACA6-822A9DC68A18}" dt="2023-03-07T09:49:31.017" v="1312" actId="1076"/>
          <ac:spMkLst>
            <pc:docMk/>
            <pc:sldMk cId="1444172298" sldId="526"/>
            <ac:spMk id="8" creationId="{918CEB79-AB99-2D18-F617-761858F02DD4}"/>
          </ac:spMkLst>
        </pc:spChg>
        <pc:spChg chg="add del mod">
          <ac:chgData name="Kevin Dockx" userId="94afb09d-423d-4396-8260-00626a807e96" providerId="ADAL" clId="{2DD0E3BF-A569-4EB3-ACA6-822A9DC68A18}" dt="2023-03-07T09:52:54.540" v="1467" actId="478"/>
          <ac:spMkLst>
            <pc:docMk/>
            <pc:sldMk cId="1444172298" sldId="526"/>
            <ac:spMk id="9" creationId="{8DCBEA56-9255-5731-60E1-E80254866573}"/>
          </ac:spMkLst>
        </pc:spChg>
        <pc:spChg chg="add del mod">
          <ac:chgData name="Kevin Dockx" userId="94afb09d-423d-4396-8260-00626a807e96" providerId="ADAL" clId="{2DD0E3BF-A569-4EB3-ACA6-822A9DC68A18}" dt="2023-03-07T09:52:57.876" v="1470" actId="478"/>
          <ac:spMkLst>
            <pc:docMk/>
            <pc:sldMk cId="1444172298" sldId="526"/>
            <ac:spMk id="10" creationId="{81A491D5-BC19-B895-18BC-FD2964F24E22}"/>
          </ac:spMkLst>
        </pc:spChg>
        <pc:picChg chg="add del mod">
          <ac:chgData name="Kevin Dockx" userId="94afb09d-423d-4396-8260-00626a807e96" providerId="ADAL" clId="{2DD0E3BF-A569-4EB3-ACA6-822A9DC68A18}" dt="2023-03-07T09:52:50.523" v="1465" actId="478"/>
          <ac:picMkLst>
            <pc:docMk/>
            <pc:sldMk cId="1444172298" sldId="526"/>
            <ac:picMk id="2050" creationId="{CC531433-D1BA-2FFD-F70E-EE8B6F87AF0F}"/>
          </ac:picMkLst>
        </pc:picChg>
        <pc:picChg chg="add mod">
          <ac:chgData name="Kevin Dockx" userId="94afb09d-423d-4396-8260-00626a807e96" providerId="ADAL" clId="{2DD0E3BF-A569-4EB3-ACA6-822A9DC68A18}" dt="2023-03-07T09:49:31.017" v="1312" actId="1076"/>
          <ac:picMkLst>
            <pc:docMk/>
            <pc:sldMk cId="1444172298" sldId="526"/>
            <ac:picMk id="2052" creationId="{E7047A85-501B-3EE7-7911-6815C94C9E4E}"/>
          </ac:picMkLst>
        </pc:picChg>
        <pc:picChg chg="add del mod">
          <ac:chgData name="Kevin Dockx" userId="94afb09d-423d-4396-8260-00626a807e96" providerId="ADAL" clId="{2DD0E3BF-A569-4EB3-ACA6-822A9DC68A18}" dt="2023-03-07T09:52:55.293" v="1468" actId="478"/>
          <ac:picMkLst>
            <pc:docMk/>
            <pc:sldMk cId="1444172298" sldId="526"/>
            <ac:picMk id="2054" creationId="{6625E975-A3B4-915A-5D57-87F0C12BCB62}"/>
          </ac:picMkLst>
        </pc:picChg>
        <pc:cxnChg chg="add del mod">
          <ac:chgData name="Kevin Dockx" userId="94afb09d-423d-4396-8260-00626a807e96" providerId="ADAL" clId="{2DD0E3BF-A569-4EB3-ACA6-822A9DC68A18}" dt="2023-03-07T09:52:48.058" v="1464" actId="478"/>
          <ac:cxnSpMkLst>
            <pc:docMk/>
            <pc:sldMk cId="1444172298" sldId="526"/>
            <ac:cxnSpMk id="12" creationId="{52579E45-0171-587B-FEAF-883AFBE72CF3}"/>
          </ac:cxnSpMkLst>
        </pc:cxnChg>
        <pc:cxnChg chg="add del mod">
          <ac:chgData name="Kevin Dockx" userId="94afb09d-423d-4396-8260-00626a807e96" providerId="ADAL" clId="{2DD0E3BF-A569-4EB3-ACA6-822A9DC68A18}" dt="2023-03-07T09:52:52.848" v="1466" actId="478"/>
          <ac:cxnSpMkLst>
            <pc:docMk/>
            <pc:sldMk cId="1444172298" sldId="526"/>
            <ac:cxnSpMk id="13" creationId="{3DEA15B2-5846-2169-E0EF-EE52997A93D0}"/>
          </ac:cxnSpMkLst>
        </pc:cxnChg>
        <pc:cxnChg chg="add del mod">
          <ac:chgData name="Kevin Dockx" userId="94afb09d-423d-4396-8260-00626a807e96" providerId="ADAL" clId="{2DD0E3BF-A569-4EB3-ACA6-822A9DC68A18}" dt="2023-03-07T09:52:56.122" v="1469" actId="478"/>
          <ac:cxnSpMkLst>
            <pc:docMk/>
            <pc:sldMk cId="1444172298" sldId="526"/>
            <ac:cxnSpMk id="16" creationId="{D58AE552-280E-4F1E-B24C-B3E0360EBEB1}"/>
          </ac:cxnSpMkLst>
        </pc:cxnChg>
      </pc:sldChg>
      <pc:sldChg chg="addSp delSp modSp new mod modClrScheme chgLayout">
        <pc:chgData name="Kevin Dockx" userId="94afb09d-423d-4396-8260-00626a807e96" providerId="ADAL" clId="{2DD0E3BF-A569-4EB3-ACA6-822A9DC68A18}" dt="2023-03-07T09:52:32.542" v="1462" actId="20577"/>
        <pc:sldMkLst>
          <pc:docMk/>
          <pc:sldMk cId="2772813365" sldId="527"/>
        </pc:sldMkLst>
        <pc:spChg chg="del mod ord">
          <ac:chgData name="Kevin Dockx" userId="94afb09d-423d-4396-8260-00626a807e96" providerId="ADAL" clId="{2DD0E3BF-A569-4EB3-ACA6-822A9DC68A18}" dt="2023-03-07T09:51:45.913" v="1341" actId="700"/>
          <ac:spMkLst>
            <pc:docMk/>
            <pc:sldMk cId="2772813365" sldId="527"/>
            <ac:spMk id="2" creationId="{15CD548E-BCEC-8586-6207-F08ABDAC0312}"/>
          </ac:spMkLst>
        </pc:spChg>
        <pc:spChg chg="add mod ord">
          <ac:chgData name="Kevin Dockx" userId="94afb09d-423d-4396-8260-00626a807e96" providerId="ADAL" clId="{2DD0E3BF-A569-4EB3-ACA6-822A9DC68A18}" dt="2023-03-07T09:51:47.638" v="1346" actId="20577"/>
          <ac:spMkLst>
            <pc:docMk/>
            <pc:sldMk cId="2772813365" sldId="527"/>
            <ac:spMk id="3" creationId="{F7AFD2A6-1327-068C-4478-220945458EC3}"/>
          </ac:spMkLst>
        </pc:spChg>
        <pc:spChg chg="add mod ord">
          <ac:chgData name="Kevin Dockx" userId="94afb09d-423d-4396-8260-00626a807e96" providerId="ADAL" clId="{2DD0E3BF-A569-4EB3-ACA6-822A9DC68A18}" dt="2023-03-07T09:52:32.542" v="1462" actId="20577"/>
          <ac:spMkLst>
            <pc:docMk/>
            <pc:sldMk cId="2772813365" sldId="527"/>
            <ac:spMk id="4" creationId="{CEA88B15-A55B-16C1-CDFD-03BDF2D6A698}"/>
          </ac:spMkLst>
        </pc:spChg>
        <pc:spChg chg="add mod ord">
          <ac:chgData name="Kevin Dockx" userId="94afb09d-423d-4396-8260-00626a807e96" providerId="ADAL" clId="{2DD0E3BF-A569-4EB3-ACA6-822A9DC68A18}" dt="2023-03-07T09:51:45.913" v="1341" actId="700"/>
          <ac:spMkLst>
            <pc:docMk/>
            <pc:sldMk cId="2772813365" sldId="527"/>
            <ac:spMk id="5" creationId="{E9CF9632-33C2-8570-D800-4967971E1F92}"/>
          </ac:spMkLst>
        </pc:spChg>
      </pc:sldChg>
      <pc:sldChg chg="delSp add">
        <pc:chgData name="Kevin Dockx" userId="94afb09d-423d-4396-8260-00626a807e96" providerId="ADAL" clId="{2DD0E3BF-A569-4EB3-ACA6-822A9DC68A18}" dt="2023-03-07T09:53:11.945" v="1477" actId="478"/>
        <pc:sldMkLst>
          <pc:docMk/>
          <pc:sldMk cId="2379511385" sldId="528"/>
        </pc:sldMkLst>
        <pc:spChg chg="del">
          <ac:chgData name="Kevin Dockx" userId="94afb09d-423d-4396-8260-00626a807e96" providerId="ADAL" clId="{2DD0E3BF-A569-4EB3-ACA6-822A9DC68A18}" dt="2023-03-07T09:53:11.945" v="1477" actId="478"/>
          <ac:spMkLst>
            <pc:docMk/>
            <pc:sldMk cId="2379511385" sldId="528"/>
            <ac:spMk id="10" creationId="{81A491D5-BC19-B895-18BC-FD2964F24E22}"/>
          </ac:spMkLst>
        </pc:spChg>
        <pc:picChg chg="del">
          <ac:chgData name="Kevin Dockx" userId="94afb09d-423d-4396-8260-00626a807e96" providerId="ADAL" clId="{2DD0E3BF-A569-4EB3-ACA6-822A9DC68A18}" dt="2023-03-07T09:53:11.945" v="1477" actId="478"/>
          <ac:picMkLst>
            <pc:docMk/>
            <pc:sldMk cId="2379511385" sldId="528"/>
            <ac:picMk id="2054" creationId="{6625E975-A3B4-915A-5D57-87F0C12BCB62}"/>
          </ac:picMkLst>
        </pc:picChg>
        <pc:cxnChg chg="del">
          <ac:chgData name="Kevin Dockx" userId="94afb09d-423d-4396-8260-00626a807e96" providerId="ADAL" clId="{2DD0E3BF-A569-4EB3-ACA6-822A9DC68A18}" dt="2023-03-07T09:53:11.945" v="1477" actId="478"/>
          <ac:cxnSpMkLst>
            <pc:docMk/>
            <pc:sldMk cId="2379511385" sldId="528"/>
            <ac:cxnSpMk id="13" creationId="{3DEA15B2-5846-2169-E0EF-EE52997A93D0}"/>
          </ac:cxnSpMkLst>
        </pc:cxnChg>
        <pc:cxnChg chg="del">
          <ac:chgData name="Kevin Dockx" userId="94afb09d-423d-4396-8260-00626a807e96" providerId="ADAL" clId="{2DD0E3BF-A569-4EB3-ACA6-822A9DC68A18}" dt="2023-03-07T09:53:11.945" v="1477" actId="478"/>
          <ac:cxnSpMkLst>
            <pc:docMk/>
            <pc:sldMk cId="2379511385" sldId="528"/>
            <ac:cxnSpMk id="16" creationId="{D58AE552-280E-4F1E-B24C-B3E0360EBEB1}"/>
          </ac:cxnSpMkLst>
        </pc:cxnChg>
      </pc:sldChg>
      <pc:sldChg chg="modSp add mod">
        <pc:chgData name="Kevin Dockx" userId="94afb09d-423d-4396-8260-00626a807e96" providerId="ADAL" clId="{2DD0E3BF-A569-4EB3-ACA6-822A9DC68A18}" dt="2023-03-07T09:53:25.677" v="1507" actId="20577"/>
        <pc:sldMkLst>
          <pc:docMk/>
          <pc:sldMk cId="128407349" sldId="529"/>
        </pc:sldMkLst>
        <pc:spChg chg="mod">
          <ac:chgData name="Kevin Dockx" userId="94afb09d-423d-4396-8260-00626a807e96" providerId="ADAL" clId="{2DD0E3BF-A569-4EB3-ACA6-822A9DC68A18}" dt="2023-03-07T09:53:06.021" v="1476" actId="20577"/>
          <ac:spMkLst>
            <pc:docMk/>
            <pc:sldMk cId="128407349" sldId="529"/>
            <ac:spMk id="3" creationId="{F7AFD2A6-1327-068C-4478-220945458EC3}"/>
          </ac:spMkLst>
        </pc:spChg>
        <pc:spChg chg="mod">
          <ac:chgData name="Kevin Dockx" userId="94afb09d-423d-4396-8260-00626a807e96" providerId="ADAL" clId="{2DD0E3BF-A569-4EB3-ACA6-822A9DC68A18}" dt="2023-03-07T09:53:25.677" v="1507" actId="20577"/>
          <ac:spMkLst>
            <pc:docMk/>
            <pc:sldMk cId="128407349" sldId="529"/>
            <ac:spMk id="4" creationId="{CEA88B15-A55B-16C1-CDFD-03BDF2D6A698}"/>
          </ac:spMkLst>
        </pc:spChg>
      </pc:sldChg>
      <pc:sldChg chg="add">
        <pc:chgData name="Kevin Dockx" userId="94afb09d-423d-4396-8260-00626a807e96" providerId="ADAL" clId="{2DD0E3BF-A569-4EB3-ACA6-822A9DC68A18}" dt="2023-03-07T09:53:03.470" v="1472"/>
        <pc:sldMkLst>
          <pc:docMk/>
          <pc:sldMk cId="2813280962" sldId="530"/>
        </pc:sldMkLst>
      </pc:sldChg>
      <pc:sldChg chg="modSp add mod">
        <pc:chgData name="Kevin Dockx" userId="94afb09d-423d-4396-8260-00626a807e96" providerId="ADAL" clId="{2DD0E3BF-A569-4EB3-ACA6-822A9DC68A18}" dt="2023-03-07T09:54:39.932" v="1530" actId="20577"/>
        <pc:sldMkLst>
          <pc:docMk/>
          <pc:sldMk cId="4162270969" sldId="531"/>
        </pc:sldMkLst>
        <pc:spChg chg="mod">
          <ac:chgData name="Kevin Dockx" userId="94afb09d-423d-4396-8260-00626a807e96" providerId="ADAL" clId="{2DD0E3BF-A569-4EB3-ACA6-822A9DC68A18}" dt="2023-03-07T09:53:51.483" v="1518" actId="20577"/>
          <ac:spMkLst>
            <pc:docMk/>
            <pc:sldMk cId="4162270969" sldId="531"/>
            <ac:spMk id="3" creationId="{F7AFD2A6-1327-068C-4478-220945458EC3}"/>
          </ac:spMkLst>
        </pc:spChg>
        <pc:spChg chg="mod">
          <ac:chgData name="Kevin Dockx" userId="94afb09d-423d-4396-8260-00626a807e96" providerId="ADAL" clId="{2DD0E3BF-A569-4EB3-ACA6-822A9DC68A18}" dt="2023-03-07T09:54:39.932" v="1530" actId="20577"/>
          <ac:spMkLst>
            <pc:docMk/>
            <pc:sldMk cId="4162270969" sldId="531"/>
            <ac:spMk id="4" creationId="{CEA88B15-A55B-16C1-CDFD-03BDF2D6A698}"/>
          </ac:spMkLst>
        </pc:spChg>
      </pc:sldChg>
      <pc:sldChg chg="add">
        <pc:chgData name="Kevin Dockx" userId="94afb09d-423d-4396-8260-00626a807e96" providerId="ADAL" clId="{2DD0E3BF-A569-4EB3-ACA6-822A9DC68A18}" dt="2023-03-07T09:54:54.671" v="1531"/>
        <pc:sldMkLst>
          <pc:docMk/>
          <pc:sldMk cId="3874931882" sldId="532"/>
        </pc:sldMkLst>
      </pc:sldChg>
      <pc:sldChg chg="addSp delSp modSp new mod modClrScheme chgLayout">
        <pc:chgData name="Kevin Dockx" userId="94afb09d-423d-4396-8260-00626a807e96" providerId="ADAL" clId="{2DD0E3BF-A569-4EB3-ACA6-822A9DC68A18}" dt="2023-03-07T10:11:32.666" v="2611" actId="20577"/>
        <pc:sldMkLst>
          <pc:docMk/>
          <pc:sldMk cId="3512221315" sldId="533"/>
        </pc:sldMkLst>
        <pc:spChg chg="del mod ord">
          <ac:chgData name="Kevin Dockx" userId="94afb09d-423d-4396-8260-00626a807e96" providerId="ADAL" clId="{2DD0E3BF-A569-4EB3-ACA6-822A9DC68A18}" dt="2023-03-07T09:56:41.265" v="1533" actId="700"/>
          <ac:spMkLst>
            <pc:docMk/>
            <pc:sldMk cId="3512221315" sldId="533"/>
            <ac:spMk id="2" creationId="{FAFEABF8-7412-07A2-215D-87AE27AE9BF5}"/>
          </ac:spMkLst>
        </pc:spChg>
        <pc:spChg chg="add mod ord">
          <ac:chgData name="Kevin Dockx" userId="94afb09d-423d-4396-8260-00626a807e96" providerId="ADAL" clId="{2DD0E3BF-A569-4EB3-ACA6-822A9DC68A18}" dt="2023-03-07T09:57:31.316" v="1630"/>
          <ac:spMkLst>
            <pc:docMk/>
            <pc:sldMk cId="3512221315" sldId="533"/>
            <ac:spMk id="3" creationId="{81540838-9715-467C-A971-ADC6A5679BC4}"/>
          </ac:spMkLst>
        </pc:spChg>
        <pc:spChg chg="add del mod ord">
          <ac:chgData name="Kevin Dockx" userId="94afb09d-423d-4396-8260-00626a807e96" providerId="ADAL" clId="{2DD0E3BF-A569-4EB3-ACA6-822A9DC68A18}" dt="2023-03-07T09:57:45.680" v="1631"/>
          <ac:spMkLst>
            <pc:docMk/>
            <pc:sldMk cId="3512221315" sldId="533"/>
            <ac:spMk id="4" creationId="{EFDEE2F9-F589-6E57-3AD6-282D1EFE900E}"/>
          </ac:spMkLst>
        </pc:spChg>
        <pc:spChg chg="add mod ord">
          <ac:chgData name="Kevin Dockx" userId="94afb09d-423d-4396-8260-00626a807e96" providerId="ADAL" clId="{2DD0E3BF-A569-4EB3-ACA6-822A9DC68A18}" dt="2023-03-07T10:11:28.021" v="2609" actId="20577"/>
          <ac:spMkLst>
            <pc:docMk/>
            <pc:sldMk cId="3512221315" sldId="533"/>
            <ac:spMk id="5" creationId="{2A3192EA-A3A6-8F50-DA7B-1E61AFC6145A}"/>
          </ac:spMkLst>
        </pc:spChg>
        <pc:spChg chg="add del mod ord">
          <ac:chgData name="Kevin Dockx" userId="94afb09d-423d-4396-8260-00626a807e96" providerId="ADAL" clId="{2DD0E3BF-A569-4EB3-ACA6-822A9DC68A18}" dt="2023-03-07T09:57:52.501" v="1633"/>
          <ac:spMkLst>
            <pc:docMk/>
            <pc:sldMk cId="3512221315" sldId="533"/>
            <ac:spMk id="6" creationId="{DBF8A548-85C5-42BA-60FD-726ADDB7F503}"/>
          </ac:spMkLst>
        </pc:spChg>
        <pc:spChg chg="add mod ord">
          <ac:chgData name="Kevin Dockx" userId="94afb09d-423d-4396-8260-00626a807e96" providerId="ADAL" clId="{2DD0E3BF-A569-4EB3-ACA6-822A9DC68A18}" dt="2023-03-07T10:11:30.491" v="2610" actId="20577"/>
          <ac:spMkLst>
            <pc:docMk/>
            <pc:sldMk cId="3512221315" sldId="533"/>
            <ac:spMk id="7" creationId="{0496E95E-9C1E-4E03-B9BF-10CC0577CC24}"/>
          </ac:spMkLst>
        </pc:spChg>
        <pc:spChg chg="add del mod ord">
          <ac:chgData name="Kevin Dockx" userId="94afb09d-423d-4396-8260-00626a807e96" providerId="ADAL" clId="{2DD0E3BF-A569-4EB3-ACA6-822A9DC68A18}" dt="2023-03-07T09:57:46.490" v="1632"/>
          <ac:spMkLst>
            <pc:docMk/>
            <pc:sldMk cId="3512221315" sldId="533"/>
            <ac:spMk id="8" creationId="{F0B8F6F1-0D14-ADDE-E736-07F9D592759F}"/>
          </ac:spMkLst>
        </pc:spChg>
        <pc:spChg chg="add mod ord">
          <ac:chgData name="Kevin Dockx" userId="94afb09d-423d-4396-8260-00626a807e96" providerId="ADAL" clId="{2DD0E3BF-A569-4EB3-ACA6-822A9DC68A18}" dt="2023-03-07T10:11:32.666" v="2611" actId="20577"/>
          <ac:spMkLst>
            <pc:docMk/>
            <pc:sldMk cId="3512221315" sldId="533"/>
            <ac:spMk id="9" creationId="{6B16B61C-7614-DB9A-E790-5B5A1DB013DB}"/>
          </ac:spMkLst>
        </pc:spChg>
        <pc:picChg chg="add mod">
          <ac:chgData name="Kevin Dockx" userId="94afb09d-423d-4396-8260-00626a807e96" providerId="ADAL" clId="{2DD0E3BF-A569-4EB3-ACA6-822A9DC68A18}" dt="2023-03-07T09:57:45.680" v="1631"/>
          <ac:picMkLst>
            <pc:docMk/>
            <pc:sldMk cId="3512221315" sldId="533"/>
            <ac:picMk id="3074" creationId="{4DE51591-5CDA-D039-2B9B-1996A8D871A2}"/>
          </ac:picMkLst>
        </pc:picChg>
        <pc:picChg chg="add mod">
          <ac:chgData name="Kevin Dockx" userId="94afb09d-423d-4396-8260-00626a807e96" providerId="ADAL" clId="{2DD0E3BF-A569-4EB3-ACA6-822A9DC68A18}" dt="2023-03-07T09:57:46.490" v="1632"/>
          <ac:picMkLst>
            <pc:docMk/>
            <pc:sldMk cId="3512221315" sldId="533"/>
            <ac:picMk id="3076" creationId="{7ED25A87-2F18-B06B-9717-E49C28C1E251}"/>
          </ac:picMkLst>
        </pc:picChg>
        <pc:picChg chg="add mod">
          <ac:chgData name="Kevin Dockx" userId="94afb09d-423d-4396-8260-00626a807e96" providerId="ADAL" clId="{2DD0E3BF-A569-4EB3-ACA6-822A9DC68A18}" dt="2023-03-07T09:57:52.501" v="1633"/>
          <ac:picMkLst>
            <pc:docMk/>
            <pc:sldMk cId="3512221315" sldId="533"/>
            <ac:picMk id="3078" creationId="{788EC023-0220-22E4-9B25-748FF8EAF5F8}"/>
          </ac:picMkLst>
        </pc:picChg>
      </pc:sldChg>
      <pc:sldChg chg="modSp add mod modAnim">
        <pc:chgData name="Kevin Dockx" userId="94afb09d-423d-4396-8260-00626a807e96" providerId="ADAL" clId="{2DD0E3BF-A569-4EB3-ACA6-822A9DC68A18}" dt="2023-03-07T10:09:23.326" v="2590"/>
        <pc:sldMkLst>
          <pc:docMk/>
          <pc:sldMk cId="1977903496" sldId="534"/>
        </pc:sldMkLst>
        <pc:spChg chg="mod">
          <ac:chgData name="Kevin Dockx" userId="94afb09d-423d-4396-8260-00626a807e96" providerId="ADAL" clId="{2DD0E3BF-A569-4EB3-ACA6-822A9DC68A18}" dt="2023-03-07T10:01:42.780" v="1815" actId="2711"/>
          <ac:spMkLst>
            <pc:docMk/>
            <pc:sldMk cId="1977903496" sldId="534"/>
            <ac:spMk id="11" creationId="{97B81D5B-563A-49C2-0FD5-B3D6D2037D50}"/>
          </ac:spMkLst>
        </pc:spChg>
        <pc:spChg chg="mod">
          <ac:chgData name="Kevin Dockx" userId="94afb09d-423d-4396-8260-00626a807e96" providerId="ADAL" clId="{2DD0E3BF-A569-4EB3-ACA6-822A9DC68A18}" dt="2023-03-07T10:01:50.295" v="1816" actId="2711"/>
          <ac:spMkLst>
            <pc:docMk/>
            <pc:sldMk cId="1977903496" sldId="534"/>
            <ac:spMk id="13" creationId="{2DCDC6E7-D1A7-250C-B228-4094745536CE}"/>
          </ac:spMkLst>
        </pc:spChg>
      </pc:sldChg>
      <pc:sldChg chg="addSp delSp modSp new mod modClrScheme chgLayout">
        <pc:chgData name="Kevin Dockx" userId="94afb09d-423d-4396-8260-00626a807e96" providerId="ADAL" clId="{2DD0E3BF-A569-4EB3-ACA6-822A9DC68A18}" dt="2023-03-07T10:05:43.760" v="2242" actId="14100"/>
        <pc:sldMkLst>
          <pc:docMk/>
          <pc:sldMk cId="127402404" sldId="535"/>
        </pc:sldMkLst>
        <pc:spChg chg="del">
          <ac:chgData name="Kevin Dockx" userId="94afb09d-423d-4396-8260-00626a807e96" providerId="ADAL" clId="{2DD0E3BF-A569-4EB3-ACA6-822A9DC68A18}" dt="2023-03-07T10:05:14.913" v="2141" actId="700"/>
          <ac:spMkLst>
            <pc:docMk/>
            <pc:sldMk cId="127402404" sldId="535"/>
            <ac:spMk id="2" creationId="{30095AB4-517A-A39B-0285-84FD4E7E7116}"/>
          </ac:spMkLst>
        </pc:spChg>
        <pc:spChg chg="del">
          <ac:chgData name="Kevin Dockx" userId="94afb09d-423d-4396-8260-00626a807e96" providerId="ADAL" clId="{2DD0E3BF-A569-4EB3-ACA6-822A9DC68A18}" dt="2023-03-07T10:05:14.913" v="2141" actId="700"/>
          <ac:spMkLst>
            <pc:docMk/>
            <pc:sldMk cId="127402404" sldId="535"/>
            <ac:spMk id="3" creationId="{29F3B289-02DE-9C72-3FB5-20D99421C9EB}"/>
          </ac:spMkLst>
        </pc:spChg>
        <pc:spChg chg="add mod">
          <ac:chgData name="Kevin Dockx" userId="94afb09d-423d-4396-8260-00626a807e96" providerId="ADAL" clId="{2DD0E3BF-A569-4EB3-ACA6-822A9DC68A18}" dt="2023-03-07T10:05:43.760" v="2242" actId="14100"/>
          <ac:spMkLst>
            <pc:docMk/>
            <pc:sldMk cId="127402404" sldId="535"/>
            <ac:spMk id="4" creationId="{307A4373-7A71-E46C-1D46-8FA455984207}"/>
          </ac:spMkLst>
        </pc:spChg>
      </pc:sldChg>
      <pc:sldChg chg="addSp delSp modSp add mod modClrScheme modAnim chgLayout">
        <pc:chgData name="Kevin Dockx" userId="94afb09d-423d-4396-8260-00626a807e96" providerId="ADAL" clId="{2DD0E3BF-A569-4EB3-ACA6-822A9DC68A18}" dt="2023-03-07T10:09:41.551" v="2592"/>
        <pc:sldMkLst>
          <pc:docMk/>
          <pc:sldMk cId="4125346363" sldId="536"/>
        </pc:sldMkLst>
        <pc:spChg chg="add mod ord">
          <ac:chgData name="Kevin Dockx" userId="94afb09d-423d-4396-8260-00626a807e96" providerId="ADAL" clId="{2DD0E3BF-A569-4EB3-ACA6-822A9DC68A18}" dt="2023-03-07T10:07:33.460" v="2510" actId="700"/>
          <ac:spMkLst>
            <pc:docMk/>
            <pc:sldMk cId="4125346363" sldId="536"/>
            <ac:spMk id="2" creationId="{C145EF3D-CF90-8EFC-D6B4-C350FD621D5F}"/>
          </ac:spMkLst>
        </pc:spChg>
        <pc:spChg chg="add del mod ord">
          <ac:chgData name="Kevin Dockx" userId="94afb09d-423d-4396-8260-00626a807e96" providerId="ADAL" clId="{2DD0E3BF-A569-4EB3-ACA6-822A9DC68A18}" dt="2023-03-07T10:07:33.460" v="2510" actId="700"/>
          <ac:spMkLst>
            <pc:docMk/>
            <pc:sldMk cId="4125346363" sldId="536"/>
            <ac:spMk id="3" creationId="{98BC1D6B-D01F-BCF9-CCFB-E3A8F101F7EA}"/>
          </ac:spMkLst>
        </pc:spChg>
        <pc:spChg chg="add mod ord">
          <ac:chgData name="Kevin Dockx" userId="94afb09d-423d-4396-8260-00626a807e96" providerId="ADAL" clId="{2DD0E3BF-A569-4EB3-ACA6-822A9DC68A18}" dt="2023-03-07T10:08:07.137" v="2575" actId="20577"/>
          <ac:spMkLst>
            <pc:docMk/>
            <pc:sldMk cId="4125346363" sldId="536"/>
            <ac:spMk id="4" creationId="{BAAEA721-FF2F-0F22-9D21-BA48232E1264}"/>
          </ac:spMkLst>
        </pc:spChg>
        <pc:spChg chg="add del mod ord">
          <ac:chgData name="Kevin Dockx" userId="94afb09d-423d-4396-8260-00626a807e96" providerId="ADAL" clId="{2DD0E3BF-A569-4EB3-ACA6-822A9DC68A18}" dt="2023-03-07T10:07:51.071" v="2515"/>
          <ac:spMkLst>
            <pc:docMk/>
            <pc:sldMk cId="4125346363" sldId="536"/>
            <ac:spMk id="6" creationId="{2CACE89A-B82A-9040-F07C-19404AEDB2C2}"/>
          </ac:spMkLst>
        </pc:spChg>
        <pc:spChg chg="mod ord">
          <ac:chgData name="Kevin Dockx" userId="94afb09d-423d-4396-8260-00626a807e96" providerId="ADAL" clId="{2DD0E3BF-A569-4EB3-ACA6-822A9DC68A18}" dt="2023-03-07T10:08:10.608" v="2586" actId="20577"/>
          <ac:spMkLst>
            <pc:docMk/>
            <pc:sldMk cId="4125346363" sldId="536"/>
            <ac:spMk id="7" creationId="{2658AC56-0CEE-582C-F1E0-29AB4F034593}"/>
          </ac:spMkLst>
        </pc:spChg>
        <pc:spChg chg="add del mod ord">
          <ac:chgData name="Kevin Dockx" userId="94afb09d-423d-4396-8260-00626a807e96" providerId="ADAL" clId="{2DD0E3BF-A569-4EB3-ACA6-822A9DC68A18}" dt="2023-03-07T10:07:45.909" v="2514"/>
          <ac:spMkLst>
            <pc:docMk/>
            <pc:sldMk cId="4125346363" sldId="536"/>
            <ac:spMk id="8" creationId="{762B3585-4F7D-0ED9-21C1-594DFCCA7FB8}"/>
          </ac:spMkLst>
        </pc:spChg>
        <pc:picChg chg="add del mod">
          <ac:chgData name="Kevin Dockx" userId="94afb09d-423d-4396-8260-00626a807e96" providerId="ADAL" clId="{2DD0E3BF-A569-4EB3-ACA6-822A9DC68A18}" dt="2023-03-07T10:07:27.838" v="2508"/>
          <ac:picMkLst>
            <pc:docMk/>
            <pc:sldMk cId="4125346363" sldId="536"/>
            <ac:picMk id="5" creationId="{882B6FA2-E853-60E0-3AD3-43F18CA6A253}"/>
          </ac:picMkLst>
        </pc:picChg>
        <pc:picChg chg="add del mod">
          <ac:chgData name="Kevin Dockx" userId="94afb09d-423d-4396-8260-00626a807e96" providerId="ADAL" clId="{2DD0E3BF-A569-4EB3-ACA6-822A9DC68A18}" dt="2023-03-07T10:07:37.720" v="2512"/>
          <ac:picMkLst>
            <pc:docMk/>
            <pc:sldMk cId="4125346363" sldId="536"/>
            <ac:picMk id="9" creationId="{3F65CDB6-99FD-BAA6-AE9A-9CADB02A51BC}"/>
          </ac:picMkLst>
        </pc:picChg>
        <pc:picChg chg="add mod">
          <ac:chgData name="Kevin Dockx" userId="94afb09d-423d-4396-8260-00626a807e96" providerId="ADAL" clId="{2DD0E3BF-A569-4EB3-ACA6-822A9DC68A18}" dt="2023-03-07T10:07:45.909" v="2514"/>
          <ac:picMkLst>
            <pc:docMk/>
            <pc:sldMk cId="4125346363" sldId="536"/>
            <ac:picMk id="10" creationId="{DCA989C2-6CB5-A38F-B61B-1F131CC3D98D}"/>
          </ac:picMkLst>
        </pc:picChg>
        <pc:picChg chg="add mod">
          <ac:chgData name="Kevin Dockx" userId="94afb09d-423d-4396-8260-00626a807e96" providerId="ADAL" clId="{2DD0E3BF-A569-4EB3-ACA6-822A9DC68A18}" dt="2023-03-07T10:07:51.071" v="2515"/>
          <ac:picMkLst>
            <pc:docMk/>
            <pc:sldMk cId="4125346363" sldId="536"/>
            <ac:picMk id="11" creationId="{F665DFC6-FDA0-E04F-EB27-07653DFC4C0C}"/>
          </ac:picMkLst>
        </pc:picChg>
      </pc:sldChg>
      <pc:sldChg chg="modSp add del mod">
        <pc:chgData name="Kevin Dockx" userId="94afb09d-423d-4396-8260-00626a807e96" providerId="ADAL" clId="{2DD0E3BF-A569-4EB3-ACA6-822A9DC68A18}" dt="2023-03-09T12:45:56.622" v="2893" actId="47"/>
        <pc:sldMkLst>
          <pc:docMk/>
          <pc:sldMk cId="715055709" sldId="537"/>
        </pc:sldMkLst>
        <pc:spChg chg="mod">
          <ac:chgData name="Kevin Dockx" userId="94afb09d-423d-4396-8260-00626a807e96" providerId="ADAL" clId="{2DD0E3BF-A569-4EB3-ACA6-822A9DC68A18}" dt="2023-03-07T10:07:14.144" v="2505" actId="20577"/>
          <ac:spMkLst>
            <pc:docMk/>
            <pc:sldMk cId="715055709" sldId="537"/>
            <ac:spMk id="4" creationId="{307A4373-7A71-E46C-1D46-8FA455984207}"/>
          </ac:spMkLst>
        </pc:spChg>
      </pc:sldChg>
      <pc:sldChg chg="addSp delSp modSp new mod modClrScheme chgLayout">
        <pc:chgData name="Kevin Dockx" userId="94afb09d-423d-4396-8260-00626a807e96" providerId="ADAL" clId="{2DD0E3BF-A569-4EB3-ACA6-822A9DC68A18}" dt="2023-03-07T10:15:14.003" v="2678" actId="20577"/>
        <pc:sldMkLst>
          <pc:docMk/>
          <pc:sldMk cId="1323482014" sldId="538"/>
        </pc:sldMkLst>
        <pc:spChg chg="del">
          <ac:chgData name="Kevin Dockx" userId="94afb09d-423d-4396-8260-00626a807e96" providerId="ADAL" clId="{2DD0E3BF-A569-4EB3-ACA6-822A9DC68A18}" dt="2023-03-07T10:14:59.906" v="2613" actId="700"/>
          <ac:spMkLst>
            <pc:docMk/>
            <pc:sldMk cId="1323482014" sldId="538"/>
            <ac:spMk id="2" creationId="{39685ACF-AA4F-E180-C948-335497158C3D}"/>
          </ac:spMkLst>
        </pc:spChg>
        <pc:spChg chg="del mod ord">
          <ac:chgData name="Kevin Dockx" userId="94afb09d-423d-4396-8260-00626a807e96" providerId="ADAL" clId="{2DD0E3BF-A569-4EB3-ACA6-822A9DC68A18}" dt="2023-03-07T10:14:59.906" v="2613" actId="700"/>
          <ac:spMkLst>
            <pc:docMk/>
            <pc:sldMk cId="1323482014" sldId="538"/>
            <ac:spMk id="3" creationId="{82249A7C-8B8F-CFF5-7946-A5FF557FBB9F}"/>
          </ac:spMkLst>
        </pc:spChg>
        <pc:spChg chg="add mod ord">
          <ac:chgData name="Kevin Dockx" userId="94afb09d-423d-4396-8260-00626a807e96" providerId="ADAL" clId="{2DD0E3BF-A569-4EB3-ACA6-822A9DC68A18}" dt="2023-03-07T10:15:14.003" v="2678" actId="20577"/>
          <ac:spMkLst>
            <pc:docMk/>
            <pc:sldMk cId="1323482014" sldId="538"/>
            <ac:spMk id="4" creationId="{E8785423-9109-4A0B-7AD2-4A7D4330404C}"/>
          </ac:spMkLst>
        </pc:spChg>
      </pc:sldChg>
      <pc:sldChg chg="add">
        <pc:chgData name="Kevin Dockx" userId="94afb09d-423d-4396-8260-00626a807e96" providerId="ADAL" clId="{2DD0E3BF-A569-4EB3-ACA6-822A9DC68A18}" dt="2023-03-07T10:19:58.209" v="2889"/>
        <pc:sldMkLst>
          <pc:docMk/>
          <pc:sldMk cId="474455063" sldId="539"/>
        </pc:sldMkLst>
      </pc:sldChg>
      <pc:sldChg chg="add">
        <pc:chgData name="Kevin Dockx" userId="94afb09d-423d-4396-8260-00626a807e96" providerId="ADAL" clId="{2DD0E3BF-A569-4EB3-ACA6-822A9DC68A18}" dt="2023-03-07T10:20:01.421" v="2890"/>
        <pc:sldMkLst>
          <pc:docMk/>
          <pc:sldMk cId="3662076258" sldId="540"/>
        </pc:sldMkLst>
      </pc:sldChg>
      <pc:sldChg chg="addSp delSp modSp new mod modClrScheme chgLayout">
        <pc:chgData name="Kevin Dockx" userId="94afb09d-423d-4396-8260-00626a807e96" providerId="ADAL" clId="{2DD0E3BF-A569-4EB3-ACA6-822A9DC68A18}" dt="2023-03-14T09:07:57.600" v="2954" actId="1036"/>
        <pc:sldMkLst>
          <pc:docMk/>
          <pc:sldMk cId="993531273" sldId="541"/>
        </pc:sldMkLst>
        <pc:spChg chg="del">
          <ac:chgData name="Kevin Dockx" userId="94afb09d-423d-4396-8260-00626a807e96" providerId="ADAL" clId="{2DD0E3BF-A569-4EB3-ACA6-822A9DC68A18}" dt="2023-03-14T09:05:26.338" v="2895" actId="700"/>
          <ac:spMkLst>
            <pc:docMk/>
            <pc:sldMk cId="993531273" sldId="541"/>
            <ac:spMk id="2" creationId="{2C098F4C-062B-F753-5522-E5724A75E3E2}"/>
          </ac:spMkLst>
        </pc:spChg>
        <pc:spChg chg="del">
          <ac:chgData name="Kevin Dockx" userId="94afb09d-423d-4396-8260-00626a807e96" providerId="ADAL" clId="{2DD0E3BF-A569-4EB3-ACA6-822A9DC68A18}" dt="2023-03-14T09:05:26.338" v="2895" actId="700"/>
          <ac:spMkLst>
            <pc:docMk/>
            <pc:sldMk cId="993531273" sldId="541"/>
            <ac:spMk id="3" creationId="{D3BB569F-E55A-CD5A-1C38-DB9D8F1CED77}"/>
          </ac:spMkLst>
        </pc:spChg>
        <pc:spChg chg="add del mod">
          <ac:chgData name="Kevin Dockx" userId="94afb09d-423d-4396-8260-00626a807e96" providerId="ADAL" clId="{2DD0E3BF-A569-4EB3-ACA6-822A9DC68A18}" dt="2023-03-14T09:05:48.944" v="2899" actId="478"/>
          <ac:spMkLst>
            <pc:docMk/>
            <pc:sldMk cId="993531273" sldId="541"/>
            <ac:spMk id="4" creationId="{197D485F-3E66-E2C4-6FBD-1C2D9038AB38}"/>
          </ac:spMkLst>
        </pc:spChg>
        <pc:spChg chg="add mod">
          <ac:chgData name="Kevin Dockx" userId="94afb09d-423d-4396-8260-00626a807e96" providerId="ADAL" clId="{2DD0E3BF-A569-4EB3-ACA6-822A9DC68A18}" dt="2023-03-14T09:07:44.488" v="2948" actId="1038"/>
          <ac:spMkLst>
            <pc:docMk/>
            <pc:sldMk cId="993531273" sldId="541"/>
            <ac:spMk id="7" creationId="{DAFD8F7D-F44A-5524-444D-F39A26238C50}"/>
          </ac:spMkLst>
        </pc:spChg>
        <pc:spChg chg="add mod">
          <ac:chgData name="Kevin Dockx" userId="94afb09d-423d-4396-8260-00626a807e96" providerId="ADAL" clId="{2DD0E3BF-A569-4EB3-ACA6-822A9DC68A18}" dt="2023-03-14T09:07:25.584" v="2944" actId="1035"/>
          <ac:spMkLst>
            <pc:docMk/>
            <pc:sldMk cId="993531273" sldId="541"/>
            <ac:spMk id="8" creationId="{2FFD0B86-692F-B18E-BD17-D96884B740D9}"/>
          </ac:spMkLst>
        </pc:spChg>
        <pc:spChg chg="add mod">
          <ac:chgData name="Kevin Dockx" userId="94afb09d-423d-4396-8260-00626a807e96" providerId="ADAL" clId="{2DD0E3BF-A569-4EB3-ACA6-822A9DC68A18}" dt="2023-03-14T09:07:40.073" v="2946" actId="1076"/>
          <ac:spMkLst>
            <pc:docMk/>
            <pc:sldMk cId="993531273" sldId="541"/>
            <ac:spMk id="9" creationId="{A77F6EF9-40DC-5CA8-4739-18C4828F8D94}"/>
          </ac:spMkLst>
        </pc:spChg>
        <pc:spChg chg="add mod">
          <ac:chgData name="Kevin Dockx" userId="94afb09d-423d-4396-8260-00626a807e96" providerId="ADAL" clId="{2DD0E3BF-A569-4EB3-ACA6-822A9DC68A18}" dt="2023-03-14T09:07:57.600" v="2954" actId="1036"/>
          <ac:spMkLst>
            <pc:docMk/>
            <pc:sldMk cId="993531273" sldId="541"/>
            <ac:spMk id="10" creationId="{B8142824-2F5F-09F3-794B-E9EC5EF3A2D2}"/>
          </ac:spMkLst>
        </pc:spChg>
        <pc:picChg chg="add mod">
          <ac:chgData name="Kevin Dockx" userId="94afb09d-423d-4396-8260-00626a807e96" providerId="ADAL" clId="{2DD0E3BF-A569-4EB3-ACA6-822A9DC68A18}" dt="2023-03-14T09:06:24.151" v="2907" actId="1076"/>
          <ac:picMkLst>
            <pc:docMk/>
            <pc:sldMk cId="993531273" sldId="541"/>
            <ac:picMk id="6" creationId="{762ACCAC-AE0A-FD25-F818-B0DCFFE2486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Blad1!$B$1</c:f>
              <c:strCache>
                <c:ptCount val="1"/>
                <c:pt idx="0">
                  <c:v>Serie 1</c:v>
                </c:pt>
              </c:strCache>
            </c:strRef>
          </c:tx>
          <c:spPr>
            <a:solidFill>
              <a:schemeClr val="accent2"/>
            </a:solidFill>
            <a:ln>
              <a:noFill/>
            </a:ln>
            <a:effectLst/>
          </c:spPr>
          <c:invertIfNegative val="0"/>
          <c:cat>
            <c:strRef>
              <c:f>Blad1!$A$2:$A$5</c:f>
              <c:strCache>
                <c:ptCount val="3"/>
                <c:pt idx="0">
                  <c:v>Kategori 1</c:v>
                </c:pt>
                <c:pt idx="1">
                  <c:v>Kategori 2</c:v>
                </c:pt>
                <c:pt idx="2">
                  <c:v>Kategori 3</c:v>
                </c:pt>
              </c:strCache>
            </c:strRef>
          </c:cat>
          <c:val>
            <c:numRef>
              <c:f>Blad1!$B$2:$B$5</c:f>
              <c:numCache>
                <c:formatCode>General</c:formatCode>
                <c:ptCount val="4"/>
                <c:pt idx="0">
                  <c:v>4.3</c:v>
                </c:pt>
                <c:pt idx="1">
                  <c:v>2.5</c:v>
                </c:pt>
                <c:pt idx="2">
                  <c:v>1.5</c:v>
                </c:pt>
              </c:numCache>
            </c:numRef>
          </c:val>
          <c:extLst>
            <c:ext xmlns:c16="http://schemas.microsoft.com/office/drawing/2014/chart" uri="{C3380CC4-5D6E-409C-BE32-E72D297353CC}">
              <c16:uniqueId val="{00000000-CE58-2B49-96C8-95C8BF49D177}"/>
            </c:ext>
          </c:extLst>
        </c:ser>
        <c:ser>
          <c:idx val="1"/>
          <c:order val="1"/>
          <c:tx>
            <c:strRef>
              <c:f>Blad1!$C$1</c:f>
              <c:strCache>
                <c:ptCount val="1"/>
                <c:pt idx="0">
                  <c:v>Serie 2</c:v>
                </c:pt>
              </c:strCache>
            </c:strRef>
          </c:tx>
          <c:spPr>
            <a:solidFill>
              <a:schemeClr val="accent4"/>
            </a:solidFill>
            <a:ln>
              <a:noFill/>
            </a:ln>
            <a:effectLst/>
          </c:spPr>
          <c:invertIfNegative val="0"/>
          <c:cat>
            <c:strRef>
              <c:f>Blad1!$A$2:$A$5</c:f>
              <c:strCache>
                <c:ptCount val="3"/>
                <c:pt idx="0">
                  <c:v>Kategori 1</c:v>
                </c:pt>
                <c:pt idx="1">
                  <c:v>Kategori 2</c:v>
                </c:pt>
                <c:pt idx="2">
                  <c:v>Kategori 3</c:v>
                </c:pt>
              </c:strCache>
            </c:strRef>
          </c:cat>
          <c:val>
            <c:numRef>
              <c:f>Blad1!$C$2:$C$5</c:f>
              <c:numCache>
                <c:formatCode>General</c:formatCode>
                <c:ptCount val="4"/>
                <c:pt idx="0">
                  <c:v>2.4</c:v>
                </c:pt>
                <c:pt idx="1">
                  <c:v>4.4000000000000004</c:v>
                </c:pt>
                <c:pt idx="2">
                  <c:v>2.6</c:v>
                </c:pt>
              </c:numCache>
            </c:numRef>
          </c:val>
          <c:extLst>
            <c:ext xmlns:c16="http://schemas.microsoft.com/office/drawing/2014/chart" uri="{C3380CC4-5D6E-409C-BE32-E72D297353CC}">
              <c16:uniqueId val="{00000001-CE58-2B49-96C8-95C8BF49D177}"/>
            </c:ext>
          </c:extLst>
        </c:ser>
        <c:ser>
          <c:idx val="2"/>
          <c:order val="2"/>
          <c:tx>
            <c:strRef>
              <c:f>Blad1!$D$1</c:f>
              <c:strCache>
                <c:ptCount val="1"/>
                <c:pt idx="0">
                  <c:v>Kolumn2</c:v>
                </c:pt>
              </c:strCache>
            </c:strRef>
          </c:tx>
          <c:spPr>
            <a:solidFill>
              <a:schemeClr val="accent6"/>
            </a:solidFill>
            <a:ln>
              <a:noFill/>
            </a:ln>
            <a:effectLst/>
          </c:spPr>
          <c:invertIfNegative val="0"/>
          <c:cat>
            <c:strRef>
              <c:f>Blad1!$A$2:$A$5</c:f>
              <c:strCache>
                <c:ptCount val="3"/>
                <c:pt idx="0">
                  <c:v>Kategori 1</c:v>
                </c:pt>
                <c:pt idx="1">
                  <c:v>Kategori 2</c:v>
                </c:pt>
                <c:pt idx="2">
                  <c:v>Kategori 3</c:v>
                </c:pt>
              </c:strCache>
            </c:strRef>
          </c:cat>
          <c:val>
            <c:numRef>
              <c:f>Blad1!$D$2:$D$5</c:f>
              <c:numCache>
                <c:formatCode>General</c:formatCode>
                <c:ptCount val="4"/>
                <c:pt idx="0">
                  <c:v>2.4</c:v>
                </c:pt>
                <c:pt idx="1">
                  <c:v>3.4</c:v>
                </c:pt>
                <c:pt idx="2">
                  <c:v>3</c:v>
                </c:pt>
              </c:numCache>
            </c:numRef>
          </c:val>
          <c:extLst>
            <c:ext xmlns:c16="http://schemas.microsoft.com/office/drawing/2014/chart" uri="{C3380CC4-5D6E-409C-BE32-E72D297353CC}">
              <c16:uniqueId val="{00000002-CE58-2B49-96C8-95C8BF49D177}"/>
            </c:ext>
          </c:extLst>
        </c:ser>
        <c:dLbls>
          <c:showLegendKey val="0"/>
          <c:showVal val="0"/>
          <c:showCatName val="0"/>
          <c:showSerName val="0"/>
          <c:showPercent val="0"/>
          <c:showBubbleSize val="0"/>
        </c:dLbls>
        <c:gapWidth val="219"/>
        <c:overlap val="-27"/>
        <c:axId val="106872448"/>
        <c:axId val="106889488"/>
      </c:barChart>
      <c:catAx>
        <c:axId val="106872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BE"/>
          </a:p>
        </c:txPr>
        <c:crossAx val="106889488"/>
        <c:crosses val="autoZero"/>
        <c:auto val="1"/>
        <c:lblAlgn val="ctr"/>
        <c:lblOffset val="100"/>
        <c:noMultiLvlLbl val="0"/>
      </c:catAx>
      <c:valAx>
        <c:axId val="106889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BE"/>
          </a:p>
        </c:txPr>
        <c:crossAx val="106872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B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BE"/>
        </a:p>
      </c:txPr>
    </c:title>
    <c:autoTitleDeleted val="0"/>
    <c:plotArea>
      <c:layout/>
      <c:doughnutChart>
        <c:varyColors val="1"/>
        <c:ser>
          <c:idx val="0"/>
          <c:order val="0"/>
          <c:tx>
            <c:strRef>
              <c:f>Blad1!$B$1</c:f>
              <c:strCache>
                <c:ptCount val="1"/>
                <c:pt idx="0">
                  <c:v>Försäljning</c:v>
                </c:pt>
              </c:strCache>
            </c:strRef>
          </c:tx>
          <c:dPt>
            <c:idx val="0"/>
            <c:bubble3D val="0"/>
            <c:spPr>
              <a:solidFill>
                <a:schemeClr val="accent1">
                  <a:shade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D8E-6C49-885F-D6BDF2DEC18D}"/>
              </c:ext>
            </c:extLst>
          </c:dPt>
          <c:dPt>
            <c:idx val="1"/>
            <c:bubble3D val="0"/>
            <c:spPr>
              <a:solidFill>
                <a:schemeClr val="accent1">
                  <a:shade val="8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8E-6C49-885F-D6BDF2DEC18D}"/>
              </c:ext>
            </c:extLst>
          </c:dPt>
          <c:dPt>
            <c:idx val="2"/>
            <c:bubble3D val="0"/>
            <c:spPr>
              <a:solidFill>
                <a:schemeClr val="accent1">
                  <a:tint val="8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D8E-6C49-885F-D6BDF2DEC18D}"/>
              </c:ext>
            </c:extLst>
          </c:dPt>
          <c:dPt>
            <c:idx val="3"/>
            <c:bubble3D val="0"/>
            <c:spPr>
              <a:solidFill>
                <a:schemeClr val="accent1">
                  <a:tint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D8E-6C49-885F-D6BDF2DEC18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BE"/>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Blad1!$A$2:$A$5</c:f>
              <c:strCache>
                <c:ptCount val="4"/>
                <c:pt idx="0">
                  <c:v>Kv 1</c:v>
                </c:pt>
                <c:pt idx="1">
                  <c:v>Kv 2</c:v>
                </c:pt>
                <c:pt idx="2">
                  <c:v>Kv 3</c:v>
                </c:pt>
                <c:pt idx="3">
                  <c:v>Kv 4</c:v>
                </c:pt>
              </c:strCache>
            </c:strRef>
          </c:cat>
          <c:val>
            <c:numRef>
              <c:f>Blad1!$B$2:$B$5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BE94-664D-8D3A-611BEBF1E558}"/>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B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E"/>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F9C7B6-768D-954F-BA9C-9122E2D6F6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B01915F-6815-D24D-8730-958EF22CD2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B0A394-DE4D-5742-BB9F-4F15EB604784}" type="datetimeFigureOut">
              <a:rPr lang="en-US" smtClean="0"/>
              <a:t>5/24/2023</a:t>
            </a:fld>
            <a:endParaRPr lang="en-US"/>
          </a:p>
        </p:txBody>
      </p:sp>
      <p:sp>
        <p:nvSpPr>
          <p:cNvPr id="4" name="Footer Placeholder 3">
            <a:extLst>
              <a:ext uri="{FF2B5EF4-FFF2-40B4-BE49-F238E27FC236}">
                <a16:creationId xmlns:a16="http://schemas.microsoft.com/office/drawing/2014/main" id="{EDDD0B7F-A9EB-2F45-BF1A-2E9813999A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06AAC6D-38E8-B547-8A56-167358C0C2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DD28C9-F529-5047-B6FF-09EB9BDA32DB}" type="slidenum">
              <a:rPr lang="en-US" smtClean="0"/>
              <a:t>‹#›</a:t>
            </a:fld>
            <a:endParaRPr lang="en-US"/>
          </a:p>
        </p:txBody>
      </p:sp>
    </p:spTree>
    <p:extLst>
      <p:ext uri="{BB962C8B-B14F-4D97-AF65-F5344CB8AC3E}">
        <p14:creationId xmlns:p14="http://schemas.microsoft.com/office/powerpoint/2010/main" val="2222745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24/05/2023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B12E8BE-4BBE-8A43-8656-E20BBFF5E8C9}" type="slidenum">
              <a:rPr lang="en-BE" smtClean="0"/>
              <a:t>6</a:t>
            </a:fld>
            <a:endParaRPr lang="en-BE"/>
          </a:p>
        </p:txBody>
      </p:sp>
    </p:spTree>
    <p:extLst>
      <p:ext uri="{BB962C8B-B14F-4D97-AF65-F5344CB8AC3E}">
        <p14:creationId xmlns:p14="http://schemas.microsoft.com/office/powerpoint/2010/main" val="30160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B12E8BE-4BBE-8A43-8656-E20BBFF5E8C9}" type="slidenum">
              <a:rPr lang="en-BE" smtClean="0"/>
              <a:t>9</a:t>
            </a:fld>
            <a:endParaRPr lang="en-BE"/>
          </a:p>
        </p:txBody>
      </p:sp>
    </p:spTree>
    <p:extLst>
      <p:ext uri="{BB962C8B-B14F-4D97-AF65-F5344CB8AC3E}">
        <p14:creationId xmlns:p14="http://schemas.microsoft.com/office/powerpoint/2010/main" val="122497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B12E8BE-4BBE-8A43-8656-E20BBFF5E8C9}" type="slidenum">
              <a:rPr lang="en-BE" smtClean="0"/>
              <a:t>13</a:t>
            </a:fld>
            <a:endParaRPr lang="en-BE"/>
          </a:p>
        </p:txBody>
      </p:sp>
    </p:spTree>
    <p:extLst>
      <p:ext uri="{BB962C8B-B14F-4D97-AF65-F5344CB8AC3E}">
        <p14:creationId xmlns:p14="http://schemas.microsoft.com/office/powerpoint/2010/main" val="583245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2.xml"/><Relationship Id="rId4" Type="http://schemas.openxmlformats.org/officeDocument/2006/relationships/image" Target="../media/image33.emf"/></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ABFBE7-0458-D741-821F-60DAED8C5423}"/>
              </a:ext>
            </a:extLst>
          </p:cNvPr>
          <p:cNvPicPr>
            <a:picLocks noChangeAspect="1"/>
          </p:cNvPicPr>
          <p:nvPr userDrawn="1"/>
        </p:nvPicPr>
        <p:blipFill>
          <a:blip r:embed="rId2"/>
          <a:stretch>
            <a:fillRect/>
          </a:stretch>
        </p:blipFill>
        <p:spPr>
          <a:xfrm>
            <a:off x="-1" y="0"/>
            <a:ext cx="18287999" cy="10286999"/>
          </a:xfrm>
          <a:prstGeom prst="rect">
            <a:avLst/>
          </a:prstGeom>
        </p:spPr>
      </p:pic>
      <p:sp>
        <p:nvSpPr>
          <p:cNvPr id="12" name="Text Placeholder 4"/>
          <p:cNvSpPr>
            <a:spLocks noGrp="1"/>
          </p:cNvSpPr>
          <p:nvPr>
            <p:ph type="body" sz="quarter" idx="10" hasCustomPrompt="1"/>
          </p:nvPr>
        </p:nvSpPr>
        <p:spPr>
          <a:xfrm>
            <a:off x="1042296" y="921052"/>
            <a:ext cx="16222661" cy="3517042"/>
          </a:xfrm>
          <a:prstGeom prst="rect">
            <a:avLst/>
          </a:prstGeom>
        </p:spPr>
        <p:txBody>
          <a:bodyPr lIns="91440" rIns="91440" anchor="b">
            <a:noAutofit/>
          </a:bodyPr>
          <a:lstStyle>
            <a:lvl1pPr marL="0" indent="0">
              <a:lnSpc>
                <a:spcPct val="95000"/>
              </a:lnSpc>
              <a:buNone/>
              <a:defRPr sz="10000" b="1" i="0" spc="0" baseline="0">
                <a:solidFill>
                  <a:srgbClr val="130F25"/>
                </a:solidFill>
                <a:latin typeface="+mj-lt"/>
              </a:defRPr>
            </a:lvl1pPr>
          </a:lstStyle>
          <a:p>
            <a:pPr lvl="0"/>
            <a:r>
              <a:rPr lang="en-US" dirty="0"/>
              <a:t>Title of This Course</a:t>
            </a:r>
            <a:br>
              <a:rPr lang="en-US" dirty="0"/>
            </a:br>
            <a:r>
              <a:rPr lang="en-US" dirty="0"/>
              <a:t>in Title Case</a:t>
            </a:r>
          </a:p>
        </p:txBody>
      </p:sp>
      <p:sp>
        <p:nvSpPr>
          <p:cNvPr id="14" name="Text Placeholder 16"/>
          <p:cNvSpPr>
            <a:spLocks noGrp="1"/>
          </p:cNvSpPr>
          <p:nvPr>
            <p:ph type="body" sz="quarter" idx="12" hasCustomPrompt="1"/>
          </p:nvPr>
        </p:nvSpPr>
        <p:spPr>
          <a:xfrm>
            <a:off x="3574466" y="7324467"/>
            <a:ext cx="9579639" cy="608980"/>
          </a:xfrm>
          <a:prstGeom prst="rect">
            <a:avLst/>
          </a:prstGeom>
        </p:spPr>
        <p:txBody>
          <a:bodyPr lIns="91440" tIns="45720" rIns="91440" anchor="t">
            <a:noAutofit/>
          </a:bodyPr>
          <a:lstStyle>
            <a:lvl1pPr marL="0" indent="0">
              <a:buNone/>
              <a:defRPr sz="3600" b="1" i="0" spc="0">
                <a:solidFill>
                  <a:schemeClr val="accent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Author Name</a:t>
            </a:r>
          </a:p>
        </p:txBody>
      </p:sp>
      <p:sp>
        <p:nvSpPr>
          <p:cNvPr id="15" name="Text Placeholder 18"/>
          <p:cNvSpPr>
            <a:spLocks noGrp="1"/>
          </p:cNvSpPr>
          <p:nvPr>
            <p:ph type="body" sz="quarter" idx="13" hasCustomPrompt="1"/>
          </p:nvPr>
        </p:nvSpPr>
        <p:spPr>
          <a:xfrm>
            <a:off x="3574466" y="7926233"/>
            <a:ext cx="9579637" cy="683713"/>
          </a:xfrm>
          <a:prstGeom prst="rect">
            <a:avLst/>
          </a:prstGeom>
        </p:spPr>
        <p:txBody>
          <a:bodyPr lIns="91440" tIns="45720" anchor="t">
            <a:noAutofit/>
          </a:bodyPr>
          <a:lstStyle>
            <a:lvl1pPr marL="0" indent="0">
              <a:buNone/>
              <a:defRPr sz="2400" b="0" i="0" spc="0" baseline="0">
                <a:latin typeface="PS TT Commons" charset="0"/>
                <a:ea typeface="PS TT Commons" charset="0"/>
                <a:cs typeface="PS TT Commons" charset="0"/>
              </a:defRPr>
            </a:lvl1pPr>
          </a:lstStyle>
          <a:p>
            <a:pPr lvl="0"/>
            <a:r>
              <a:rPr lang="en-US" dirty="0"/>
              <a:t>Author Title in Title Case</a:t>
            </a:r>
          </a:p>
        </p:txBody>
      </p:sp>
      <p:sp>
        <p:nvSpPr>
          <p:cNvPr id="16" name="Text Placeholder 20"/>
          <p:cNvSpPr>
            <a:spLocks noGrp="1"/>
          </p:cNvSpPr>
          <p:nvPr>
            <p:ph type="body" sz="quarter" idx="14" hasCustomPrompt="1"/>
          </p:nvPr>
        </p:nvSpPr>
        <p:spPr>
          <a:xfrm>
            <a:off x="3573194" y="8409761"/>
            <a:ext cx="9580909" cy="825287"/>
          </a:xfrm>
          <a:prstGeom prst="rect">
            <a:avLst/>
          </a:prstGeom>
        </p:spPr>
        <p:txBody>
          <a:bodyPr lIns="91440" anchor="ctr">
            <a:noAutofit/>
          </a:bodyPr>
          <a:lstStyle>
            <a:lvl1pPr marL="0" indent="0">
              <a:buNone/>
              <a:defRPr sz="2200" b="0" i="0" spc="0" baseline="0">
                <a:latin typeface="PS TT Commons" charset="0"/>
                <a:ea typeface="PS TT Commons" charset="0"/>
                <a:cs typeface="PS TT Commons" charset="0"/>
              </a:defRPr>
            </a:lvl1pPr>
          </a:lstStyle>
          <a:p>
            <a:pPr lvl="0"/>
            <a:r>
              <a:rPr lang="en-US" dirty="0">
                <a:effectLst/>
              </a:rPr>
              <a:t>@</a:t>
            </a:r>
            <a:r>
              <a:rPr lang="en-US" dirty="0" err="1">
                <a:effectLst/>
              </a:rPr>
              <a:t>socialmedia</a:t>
            </a:r>
            <a:r>
              <a:rPr lang="en-US" dirty="0">
                <a:effectLst/>
              </a:rPr>
              <a:t>   |   </a:t>
            </a:r>
            <a:r>
              <a:rPr lang="en-US" dirty="0" err="1">
                <a:effectLst/>
              </a:rPr>
              <a:t>www.authorsite.com</a:t>
            </a:r>
            <a:endParaRPr lang="en-US" dirty="0"/>
          </a:p>
        </p:txBody>
      </p:sp>
      <p:sp>
        <p:nvSpPr>
          <p:cNvPr id="18" name="Picture Placeholder 22"/>
          <p:cNvSpPr>
            <a:spLocks noGrp="1" noChangeAspect="1"/>
          </p:cNvSpPr>
          <p:nvPr>
            <p:ph type="pic" sz="quarter" idx="15" hasCustomPrompt="1"/>
          </p:nvPr>
        </p:nvSpPr>
        <p:spPr>
          <a:xfrm>
            <a:off x="1030653" y="7105955"/>
            <a:ext cx="2066544" cy="2066544"/>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dirty="0"/>
              <a:t>Click to insert photo</a:t>
            </a:r>
          </a:p>
        </p:txBody>
      </p:sp>
      <p:sp>
        <p:nvSpPr>
          <p:cNvPr id="17" name="Text Placeholder 16">
            <a:extLst>
              <a:ext uri="{FF2B5EF4-FFF2-40B4-BE49-F238E27FC236}">
                <a16:creationId xmlns:a16="http://schemas.microsoft.com/office/drawing/2014/main" id="{D3866C99-D4C3-BE4A-8BC7-1EDFA524F625}"/>
              </a:ext>
            </a:extLst>
          </p:cNvPr>
          <p:cNvSpPr>
            <a:spLocks noGrp="1"/>
          </p:cNvSpPr>
          <p:nvPr>
            <p:ph type="body" sz="quarter" idx="16" hasCustomPrompt="1"/>
          </p:nvPr>
        </p:nvSpPr>
        <p:spPr>
          <a:xfrm>
            <a:off x="1013720" y="4740793"/>
            <a:ext cx="9579639" cy="608980"/>
          </a:xfrm>
          <a:prstGeom prst="rect">
            <a:avLst/>
          </a:prstGeom>
        </p:spPr>
        <p:txBody>
          <a:bodyPr lIns="91440" tIns="45720" rIns="91440" anchor="t">
            <a:noAutofit/>
          </a:bodyPr>
          <a:lstStyle>
            <a:lvl1pPr marL="0" indent="0">
              <a:buNone/>
              <a:defRPr sz="4200" b="1" i="0" spc="0">
                <a:solidFill>
                  <a:schemeClr val="tx1"/>
                </a:solidFill>
                <a:latin typeface="+mn-lt"/>
                <a:ea typeface="PS TT Commons" panose="02000506040000020004" pitchFamily="2" charset="77"/>
                <a:cs typeface="PS TT Commons" panose="02000506040000020004" pitchFamily="2" charset="77"/>
              </a:defRPr>
            </a:lvl1pPr>
          </a:lstStyle>
          <a:p>
            <a:pPr lvl="0"/>
            <a:r>
              <a:rPr lang="en-US" dirty="0"/>
              <a:t>Module Two Title in Title Case</a:t>
            </a:r>
          </a:p>
        </p:txBody>
      </p:sp>
      <p:pic>
        <p:nvPicPr>
          <p:cNvPr id="10" name="Picture 9">
            <a:extLst>
              <a:ext uri="{FF2B5EF4-FFF2-40B4-BE49-F238E27FC236}">
                <a16:creationId xmlns:a16="http://schemas.microsoft.com/office/drawing/2014/main" id="{256B1A3E-D077-74FC-602C-3057FEBBDED3}"/>
              </a:ext>
            </a:extLst>
          </p:cNvPr>
          <p:cNvPicPr>
            <a:picLocks noChangeAspect="1"/>
          </p:cNvPicPr>
          <p:nvPr userDrawn="1"/>
        </p:nvPicPr>
        <p:blipFill>
          <a:blip r:embed="rId3"/>
          <a:srcRect/>
          <a:stretch/>
        </p:blipFill>
        <p:spPr>
          <a:xfrm>
            <a:off x="-5095" y="7105955"/>
            <a:ext cx="1023041" cy="2066544"/>
          </a:xfrm>
          <a:prstGeom prst="rect">
            <a:avLst/>
          </a:prstGeom>
        </p:spPr>
      </p:pic>
      <p:pic>
        <p:nvPicPr>
          <p:cNvPr id="19" name="Picture 18">
            <a:extLst>
              <a:ext uri="{FF2B5EF4-FFF2-40B4-BE49-F238E27FC236}">
                <a16:creationId xmlns:a16="http://schemas.microsoft.com/office/drawing/2014/main" id="{FD1784DD-C1C0-7355-E85E-0782B416E31F}"/>
              </a:ext>
            </a:extLst>
          </p:cNvPr>
          <p:cNvPicPr>
            <a:picLocks noChangeAspect="1"/>
          </p:cNvPicPr>
          <p:nvPr userDrawn="1"/>
        </p:nvPicPr>
        <p:blipFill>
          <a:blip r:embed="rId4"/>
          <a:srcRect/>
          <a:stretch/>
        </p:blipFill>
        <p:spPr>
          <a:xfrm>
            <a:off x="14178390" y="8149458"/>
            <a:ext cx="2066542" cy="1023041"/>
          </a:xfrm>
          <a:prstGeom prst="rect">
            <a:avLst/>
          </a:prstGeom>
        </p:spPr>
      </p:pic>
      <p:pic>
        <p:nvPicPr>
          <p:cNvPr id="22" name="Picture 21">
            <a:extLst>
              <a:ext uri="{FF2B5EF4-FFF2-40B4-BE49-F238E27FC236}">
                <a16:creationId xmlns:a16="http://schemas.microsoft.com/office/drawing/2014/main" id="{F7FE0160-14C1-64F6-0F7F-DE97CF2B1E8B}"/>
              </a:ext>
            </a:extLst>
          </p:cNvPr>
          <p:cNvPicPr>
            <a:picLocks noChangeAspect="1"/>
          </p:cNvPicPr>
          <p:nvPr userDrawn="1"/>
        </p:nvPicPr>
        <p:blipFill>
          <a:blip r:embed="rId5"/>
          <a:srcRect/>
          <a:stretch/>
        </p:blipFill>
        <p:spPr>
          <a:xfrm>
            <a:off x="16246177" y="7105955"/>
            <a:ext cx="1023041" cy="2066544"/>
          </a:xfrm>
          <a:prstGeom prst="rect">
            <a:avLst/>
          </a:prstGeom>
        </p:spPr>
      </p:pic>
      <p:pic>
        <p:nvPicPr>
          <p:cNvPr id="26" name="Picture 25">
            <a:extLst>
              <a:ext uri="{FF2B5EF4-FFF2-40B4-BE49-F238E27FC236}">
                <a16:creationId xmlns:a16="http://schemas.microsoft.com/office/drawing/2014/main" id="{CE562FF7-2DED-06A4-2989-65DBC09D94F8}"/>
              </a:ext>
            </a:extLst>
          </p:cNvPr>
          <p:cNvPicPr>
            <a:picLocks noChangeAspect="1"/>
          </p:cNvPicPr>
          <p:nvPr userDrawn="1"/>
        </p:nvPicPr>
        <p:blipFill>
          <a:blip r:embed="rId6"/>
          <a:srcRect/>
          <a:stretch/>
        </p:blipFill>
        <p:spPr>
          <a:xfrm>
            <a:off x="17264958" y="7105955"/>
            <a:ext cx="1023041" cy="2066544"/>
          </a:xfrm>
          <a:prstGeom prst="rect">
            <a:avLst/>
          </a:prstGeom>
        </p:spPr>
      </p:pic>
      <p:grpSp>
        <p:nvGrpSpPr>
          <p:cNvPr id="31" name="Group 30">
            <a:extLst>
              <a:ext uri="{FF2B5EF4-FFF2-40B4-BE49-F238E27FC236}">
                <a16:creationId xmlns:a16="http://schemas.microsoft.com/office/drawing/2014/main" id="{4274DB3C-399B-DE78-6602-0F44F7554F48}"/>
              </a:ext>
            </a:extLst>
          </p:cNvPr>
          <p:cNvGrpSpPr/>
          <p:nvPr userDrawn="1"/>
        </p:nvGrpSpPr>
        <p:grpSpPr>
          <a:xfrm>
            <a:off x="0" y="-1699793"/>
            <a:ext cx="12179808" cy="1307592"/>
            <a:chOff x="0" y="-1699793"/>
            <a:chExt cx="12179808" cy="1307592"/>
          </a:xfrm>
        </p:grpSpPr>
        <p:grpSp>
          <p:nvGrpSpPr>
            <p:cNvPr id="32" name="Group 31">
              <a:extLst>
                <a:ext uri="{FF2B5EF4-FFF2-40B4-BE49-F238E27FC236}">
                  <a16:creationId xmlns:a16="http://schemas.microsoft.com/office/drawing/2014/main" id="{1C479DA0-DD45-E363-9E6B-A5D998F4CBC8}"/>
                </a:ext>
              </a:extLst>
            </p:cNvPr>
            <p:cNvGrpSpPr/>
            <p:nvPr userDrawn="1"/>
          </p:nvGrpSpPr>
          <p:grpSpPr>
            <a:xfrm>
              <a:off x="0" y="-1699793"/>
              <a:ext cx="12179808" cy="1307592"/>
              <a:chOff x="0" y="-1572769"/>
              <a:chExt cx="12179808" cy="1307592"/>
            </a:xfrm>
          </p:grpSpPr>
          <p:sp>
            <p:nvSpPr>
              <p:cNvPr id="34" name="Rectangle 33">
                <a:extLst>
                  <a:ext uri="{FF2B5EF4-FFF2-40B4-BE49-F238E27FC236}">
                    <a16:creationId xmlns:a16="http://schemas.microsoft.com/office/drawing/2014/main" id="{22B9192F-3F66-7CC9-9CA9-4B15D0CE07D8}"/>
                  </a:ext>
                </a:extLst>
              </p:cNvPr>
              <p:cNvSpPr/>
              <p:nvPr userDrawn="1"/>
            </p:nvSpPr>
            <p:spPr>
              <a:xfrm>
                <a:off x="3803904" y="-1572769"/>
                <a:ext cx="8375904"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Rectangle 34">
                <a:extLst>
                  <a:ext uri="{FF2B5EF4-FFF2-40B4-BE49-F238E27FC236}">
                    <a16:creationId xmlns:a16="http://schemas.microsoft.com/office/drawing/2014/main" id="{5FB1DC01-63AD-121D-78F2-3CBE9507EFC4}"/>
                  </a:ext>
                </a:extLst>
              </p:cNvPr>
              <p:cNvSpPr/>
              <p:nvPr userDrawn="1"/>
            </p:nvSpPr>
            <p:spPr>
              <a:xfrm>
                <a:off x="0" y="-1572769"/>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B56BEBF-3ED7-EB98-7DFE-16A178A1859A}"/>
                  </a:ext>
                </a:extLst>
              </p:cNvPr>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pic>
          <p:nvPicPr>
            <p:cNvPr id="33" name="Picture 32" descr="A picture containing logo&#10;&#10;Description automatically generated">
              <a:extLst>
                <a:ext uri="{FF2B5EF4-FFF2-40B4-BE49-F238E27FC236}">
                  <a16:creationId xmlns:a16="http://schemas.microsoft.com/office/drawing/2014/main" id="{1C09E40F-CFA1-5651-CD59-8D2ACE6DF9A5}"/>
                </a:ext>
              </a:extLst>
            </p:cNvPr>
            <p:cNvPicPr>
              <a:picLocks noChangeAspect="1"/>
            </p:cNvPicPr>
            <p:nvPr userDrawn="1"/>
          </p:nvPicPr>
          <p:blipFill>
            <a:blip r:embed="rId7"/>
            <a:stretch>
              <a:fillRect/>
            </a:stretch>
          </p:blipFill>
          <p:spPr>
            <a:xfrm>
              <a:off x="4003069" y="-1629729"/>
              <a:ext cx="8005009" cy="1222987"/>
            </a:xfrm>
            <a:prstGeom prst="rect">
              <a:avLst/>
            </a:prstGeom>
          </p:spPr>
        </p:pic>
      </p:grpSp>
    </p:spTree>
    <p:extLst>
      <p:ext uri="{BB962C8B-B14F-4D97-AF65-F5344CB8AC3E}">
        <p14:creationId xmlns:p14="http://schemas.microsoft.com/office/powerpoint/2010/main" val="3731241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 1">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4800" b="1" i="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mn-lt"/>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
        <p:nvSpPr>
          <p:cNvPr id="6" name="Content Placeholder 2">
            <a:extLst>
              <a:ext uri="{FF2B5EF4-FFF2-40B4-BE49-F238E27FC236}">
                <a16:creationId xmlns:a16="http://schemas.microsoft.com/office/drawing/2014/main" id="{D1EB0284-E245-B86C-B7FF-B4201BEBC5BB}"/>
              </a:ext>
            </a:extLst>
          </p:cNvPr>
          <p:cNvSpPr>
            <a:spLocks noGrp="1"/>
          </p:cNvSpPr>
          <p:nvPr>
            <p:ph sz="quarter" idx="14" hasCustomPrompt="1"/>
          </p:nvPr>
        </p:nvSpPr>
        <p:spPr>
          <a:xfrm>
            <a:off x="819152" y="841375"/>
            <a:ext cx="7175500" cy="8604250"/>
          </a:xfrm>
        </p:spPr>
        <p:txBody>
          <a:bodyPr anchor="ctr"/>
          <a:lstStyle>
            <a:lvl1pPr algn="ctr">
              <a:defRPr>
                <a:solidFill>
                  <a:schemeClr val="bg1"/>
                </a:solidFill>
              </a:defRPr>
            </a:lvl1pPr>
          </a:lstStyle>
          <a:p>
            <a:pPr lvl="0"/>
            <a:r>
              <a:rPr lang="en-US" dirty="0"/>
              <a:t>Insert icon only</a:t>
            </a:r>
          </a:p>
        </p:txBody>
      </p:sp>
    </p:spTree>
    <p:extLst>
      <p:ext uri="{BB962C8B-B14F-4D97-AF65-F5344CB8AC3E}">
        <p14:creationId xmlns:p14="http://schemas.microsoft.com/office/powerpoint/2010/main" val="1883990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 1 - blue">
    <p:bg>
      <p:bgPr>
        <a:solidFill>
          <a:schemeClr val="accent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4800" b="1" i="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mn-lt"/>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
        <p:nvSpPr>
          <p:cNvPr id="6" name="Content Placeholder 2">
            <a:extLst>
              <a:ext uri="{FF2B5EF4-FFF2-40B4-BE49-F238E27FC236}">
                <a16:creationId xmlns:a16="http://schemas.microsoft.com/office/drawing/2014/main" id="{D1EB0284-E245-B86C-B7FF-B4201BEBC5BB}"/>
              </a:ext>
            </a:extLst>
          </p:cNvPr>
          <p:cNvSpPr>
            <a:spLocks noGrp="1"/>
          </p:cNvSpPr>
          <p:nvPr>
            <p:ph sz="quarter" idx="14" hasCustomPrompt="1"/>
          </p:nvPr>
        </p:nvSpPr>
        <p:spPr>
          <a:xfrm>
            <a:off x="819152" y="841375"/>
            <a:ext cx="7175500" cy="8604250"/>
          </a:xfrm>
        </p:spPr>
        <p:txBody>
          <a:bodyPr anchor="ctr"/>
          <a:lstStyle>
            <a:lvl1pPr algn="ctr">
              <a:defRPr>
                <a:solidFill>
                  <a:schemeClr val="bg1"/>
                </a:solidFill>
              </a:defRPr>
            </a:lvl1pPr>
          </a:lstStyle>
          <a:p>
            <a:pPr lvl="0"/>
            <a:r>
              <a:rPr lang="en-US" dirty="0"/>
              <a:t>Insert icon only</a:t>
            </a:r>
          </a:p>
        </p:txBody>
      </p:sp>
    </p:spTree>
    <p:extLst>
      <p:ext uri="{BB962C8B-B14F-4D97-AF65-F5344CB8AC3E}">
        <p14:creationId xmlns:p14="http://schemas.microsoft.com/office/powerpoint/2010/main" val="2227361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 2">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4800" b="1" i="0">
                <a:solidFill>
                  <a:schemeClr val="bg1"/>
                </a:solidFill>
                <a:latin typeface="+mj-lt"/>
                <a:ea typeface="PS TT Commons" panose="02000506040000020004" pitchFamily="2" charset="77"/>
                <a:cs typeface="PS TT Commons" panose="02000506040000020004" pitchFamily="2" charset="77"/>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1" i="0" baseline="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a:t>Add a short bit of description text in this area. This should be a quick intro slide to an idea without a lot of text. Stick to a few sentences.</a:t>
            </a:r>
            <a:endParaRPr lang="en-US" dirty="0"/>
          </a:p>
        </p:txBody>
      </p:sp>
      <p:sp>
        <p:nvSpPr>
          <p:cNvPr id="7" name="Content Placeholder 6">
            <a:extLst>
              <a:ext uri="{FF2B5EF4-FFF2-40B4-BE49-F238E27FC236}">
                <a16:creationId xmlns:a16="http://schemas.microsoft.com/office/drawing/2014/main" id="{F0ECD042-E653-E6E0-6AD3-735AFF2ECD32}"/>
              </a:ext>
            </a:extLst>
          </p:cNvPr>
          <p:cNvSpPr>
            <a:spLocks noGrp="1"/>
          </p:cNvSpPr>
          <p:nvPr>
            <p:ph sz="quarter" idx="13" hasCustomPrompt="1"/>
          </p:nvPr>
        </p:nvSpPr>
        <p:spPr>
          <a:xfrm>
            <a:off x="3300547" y="693738"/>
            <a:ext cx="11686906" cy="4916487"/>
          </a:xfrm>
        </p:spPr>
        <p:txBody>
          <a:bodyPr anchor="ctr"/>
          <a:lstStyle>
            <a:lvl1pPr algn="ctr">
              <a:defRPr>
                <a:solidFill>
                  <a:schemeClr val="bg1"/>
                </a:solidFill>
              </a:defRPr>
            </a:lvl1pPr>
          </a:lstStyle>
          <a:p>
            <a:pPr lvl="0"/>
            <a:r>
              <a:rPr lang="en-US" dirty="0"/>
              <a:t>Insert icon only</a:t>
            </a:r>
          </a:p>
        </p:txBody>
      </p:sp>
    </p:spTree>
    <p:extLst>
      <p:ext uri="{BB962C8B-B14F-4D97-AF65-F5344CB8AC3E}">
        <p14:creationId xmlns:p14="http://schemas.microsoft.com/office/powerpoint/2010/main" val="1389269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ic or Category with Large Icon 2 - blue">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4800" b="1" i="0">
                <a:solidFill>
                  <a:schemeClr val="bg1"/>
                </a:solidFill>
                <a:latin typeface="+mj-lt"/>
                <a:ea typeface="PS TT Commons" panose="02000506040000020004" pitchFamily="2" charset="77"/>
                <a:cs typeface="PS TT Commons" panose="02000506040000020004" pitchFamily="2" charset="77"/>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1" i="0" baseline="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a:t>Add a short bit of description text in this area. This should be a quick intro slide to an idea without a lot of text. Stick to a few sentences.</a:t>
            </a:r>
            <a:endParaRPr lang="en-US" dirty="0"/>
          </a:p>
        </p:txBody>
      </p:sp>
      <p:sp>
        <p:nvSpPr>
          <p:cNvPr id="7" name="Content Placeholder 6">
            <a:extLst>
              <a:ext uri="{FF2B5EF4-FFF2-40B4-BE49-F238E27FC236}">
                <a16:creationId xmlns:a16="http://schemas.microsoft.com/office/drawing/2014/main" id="{F0ECD042-E653-E6E0-6AD3-735AFF2ECD32}"/>
              </a:ext>
            </a:extLst>
          </p:cNvPr>
          <p:cNvSpPr>
            <a:spLocks noGrp="1"/>
          </p:cNvSpPr>
          <p:nvPr>
            <p:ph sz="quarter" idx="13" hasCustomPrompt="1"/>
          </p:nvPr>
        </p:nvSpPr>
        <p:spPr>
          <a:xfrm>
            <a:off x="3300547" y="693738"/>
            <a:ext cx="11686906" cy="4916487"/>
          </a:xfrm>
        </p:spPr>
        <p:txBody>
          <a:bodyPr anchor="ctr"/>
          <a:lstStyle>
            <a:lvl1pPr algn="ctr">
              <a:defRPr>
                <a:solidFill>
                  <a:schemeClr val="bg1"/>
                </a:solidFill>
              </a:defRPr>
            </a:lvl1pPr>
          </a:lstStyle>
          <a:p>
            <a:pPr lvl="0"/>
            <a:r>
              <a:rPr lang="en-US" dirty="0"/>
              <a:t>Insert icon only</a:t>
            </a:r>
          </a:p>
        </p:txBody>
      </p:sp>
    </p:spTree>
    <p:extLst>
      <p:ext uri="{BB962C8B-B14F-4D97-AF65-F5344CB8AC3E}">
        <p14:creationId xmlns:p14="http://schemas.microsoft.com/office/powerpoint/2010/main" val="1886835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Six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1447E23A-90D8-766B-1EEB-1E4A10F390BE}"/>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4" name="Text Placeholder 3"/>
          <p:cNvSpPr>
            <a:spLocks noGrp="1"/>
          </p:cNvSpPr>
          <p:nvPr>
            <p:ph type="body" sz="quarter" idx="10" hasCustomPrompt="1"/>
          </p:nvPr>
        </p:nvSpPr>
        <p:spPr>
          <a:xfrm>
            <a:off x="2899690" y="2346370"/>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dirty="0"/>
              <a:t>Click to add text </a:t>
            </a:r>
          </a:p>
        </p:txBody>
      </p:sp>
      <p:sp>
        <p:nvSpPr>
          <p:cNvPr id="6" name="Text Placeholder 5"/>
          <p:cNvSpPr>
            <a:spLocks noGrp="1"/>
          </p:cNvSpPr>
          <p:nvPr>
            <p:ph type="body" sz="quarter" idx="11" hasCustomPrompt="1"/>
          </p:nvPr>
        </p:nvSpPr>
        <p:spPr>
          <a:xfrm>
            <a:off x="2899690" y="4666792"/>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 </a:t>
            </a:r>
          </a:p>
        </p:txBody>
      </p:sp>
      <p:sp>
        <p:nvSpPr>
          <p:cNvPr id="8" name="Text Placeholder 7"/>
          <p:cNvSpPr>
            <a:spLocks noGrp="1"/>
          </p:cNvSpPr>
          <p:nvPr>
            <p:ph type="body" sz="quarter" idx="12" hasCustomPrompt="1"/>
          </p:nvPr>
        </p:nvSpPr>
        <p:spPr>
          <a:xfrm>
            <a:off x="2899690" y="6987214"/>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a:t>
            </a:r>
          </a:p>
        </p:txBody>
      </p:sp>
      <p:sp>
        <p:nvSpPr>
          <p:cNvPr id="17" name="Content Placeholder 16"/>
          <p:cNvSpPr>
            <a:spLocks noGrp="1"/>
          </p:cNvSpPr>
          <p:nvPr>
            <p:ph sz="quarter" idx="16" hasCustomPrompt="1"/>
          </p:nvPr>
        </p:nvSpPr>
        <p:spPr>
          <a:xfrm>
            <a:off x="918493" y="2535921"/>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918493" y="4852667"/>
            <a:ext cx="1639934" cy="1639934"/>
          </a:xfrm>
          <a:prstGeom prst="rect">
            <a:avLst/>
          </a:prstGeom>
        </p:spPr>
        <p:txBody>
          <a:bodyPr anchor="ctr">
            <a:normAutofit/>
          </a:bodyPr>
          <a:lstStyle>
            <a:lvl1pPr algn="ctr">
              <a:defRPr sz="2000" b="0" i="0" baseline="0">
                <a:latin typeface="+mn-lt"/>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918493" y="7173089"/>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
        <p:nvSpPr>
          <p:cNvPr id="16" name="Title 1">
            <a:extLst>
              <a:ext uri="{FF2B5EF4-FFF2-40B4-BE49-F238E27FC236}">
                <a16:creationId xmlns:a16="http://schemas.microsoft.com/office/drawing/2014/main" id="{A195EDB4-1735-7C4A-8EBC-283B235822F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
        <p:nvSpPr>
          <p:cNvPr id="20" name="Text Placeholder 3">
            <a:extLst>
              <a:ext uri="{FF2B5EF4-FFF2-40B4-BE49-F238E27FC236}">
                <a16:creationId xmlns:a16="http://schemas.microsoft.com/office/drawing/2014/main" id="{2ACAC6B4-0AF7-1743-8BEF-78C413DA31FC}"/>
              </a:ext>
            </a:extLst>
          </p:cNvPr>
          <p:cNvSpPr>
            <a:spLocks noGrp="1"/>
          </p:cNvSpPr>
          <p:nvPr>
            <p:ph type="body" sz="quarter" idx="19" hasCustomPrompt="1"/>
          </p:nvPr>
        </p:nvSpPr>
        <p:spPr>
          <a:xfrm>
            <a:off x="11591023" y="2346370"/>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 </a:t>
            </a:r>
          </a:p>
        </p:txBody>
      </p:sp>
      <p:sp>
        <p:nvSpPr>
          <p:cNvPr id="21" name="Text Placeholder 5">
            <a:extLst>
              <a:ext uri="{FF2B5EF4-FFF2-40B4-BE49-F238E27FC236}">
                <a16:creationId xmlns:a16="http://schemas.microsoft.com/office/drawing/2014/main" id="{E762F849-2D0C-0A44-8A0B-9F6C66B70E26}"/>
              </a:ext>
            </a:extLst>
          </p:cNvPr>
          <p:cNvSpPr>
            <a:spLocks noGrp="1"/>
          </p:cNvSpPr>
          <p:nvPr>
            <p:ph type="body" sz="quarter" idx="20" hasCustomPrompt="1"/>
          </p:nvPr>
        </p:nvSpPr>
        <p:spPr>
          <a:xfrm>
            <a:off x="11591023" y="4666792"/>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 </a:t>
            </a:r>
          </a:p>
        </p:txBody>
      </p:sp>
      <p:sp>
        <p:nvSpPr>
          <p:cNvPr id="22" name="Text Placeholder 7">
            <a:extLst>
              <a:ext uri="{FF2B5EF4-FFF2-40B4-BE49-F238E27FC236}">
                <a16:creationId xmlns:a16="http://schemas.microsoft.com/office/drawing/2014/main" id="{7FBF4C4C-EBD6-2A44-A8FC-11BF9D9A2151}"/>
              </a:ext>
            </a:extLst>
          </p:cNvPr>
          <p:cNvSpPr>
            <a:spLocks noGrp="1"/>
          </p:cNvSpPr>
          <p:nvPr>
            <p:ph type="body" sz="quarter" idx="21" hasCustomPrompt="1"/>
          </p:nvPr>
        </p:nvSpPr>
        <p:spPr>
          <a:xfrm>
            <a:off x="11591023" y="6987214"/>
            <a:ext cx="5778484"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a:t>
            </a:r>
          </a:p>
        </p:txBody>
      </p:sp>
      <p:sp>
        <p:nvSpPr>
          <p:cNvPr id="27" name="Content Placeholder 16">
            <a:extLst>
              <a:ext uri="{FF2B5EF4-FFF2-40B4-BE49-F238E27FC236}">
                <a16:creationId xmlns:a16="http://schemas.microsoft.com/office/drawing/2014/main" id="{DCC63BBE-CF7D-AF4E-90FD-F94500096A97}"/>
              </a:ext>
            </a:extLst>
          </p:cNvPr>
          <p:cNvSpPr>
            <a:spLocks noGrp="1"/>
          </p:cNvSpPr>
          <p:nvPr>
            <p:ph sz="quarter" idx="22" hasCustomPrompt="1"/>
          </p:nvPr>
        </p:nvSpPr>
        <p:spPr>
          <a:xfrm>
            <a:off x="9609826" y="2535921"/>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
        <p:nvSpPr>
          <p:cNvPr id="28" name="Content Placeholder 16">
            <a:extLst>
              <a:ext uri="{FF2B5EF4-FFF2-40B4-BE49-F238E27FC236}">
                <a16:creationId xmlns:a16="http://schemas.microsoft.com/office/drawing/2014/main" id="{19DF7912-073D-E34A-BD0B-F190FE2D4B6A}"/>
              </a:ext>
            </a:extLst>
          </p:cNvPr>
          <p:cNvSpPr>
            <a:spLocks noGrp="1"/>
          </p:cNvSpPr>
          <p:nvPr>
            <p:ph sz="quarter" idx="23" hasCustomPrompt="1"/>
          </p:nvPr>
        </p:nvSpPr>
        <p:spPr>
          <a:xfrm>
            <a:off x="9609826" y="4852667"/>
            <a:ext cx="1639934" cy="1639934"/>
          </a:xfrm>
          <a:prstGeom prst="rect">
            <a:avLst/>
          </a:prstGeom>
        </p:spPr>
        <p:txBody>
          <a:bodyPr anchor="ctr">
            <a:normAutofit/>
          </a:bodyPr>
          <a:lstStyle>
            <a:lvl1pPr algn="ctr">
              <a:defRPr sz="2000" b="0" i="0" baseline="0">
                <a:latin typeface="+mn-lt"/>
                <a:ea typeface="PS TT Commons Book" charset="0"/>
                <a:cs typeface="PS TT Commons Book" charset="0"/>
              </a:defRPr>
            </a:lvl1pPr>
          </a:lstStyle>
          <a:p>
            <a:pPr lvl="0"/>
            <a:r>
              <a:rPr lang="en-US"/>
              <a:t>Click image icon</a:t>
            </a:r>
          </a:p>
        </p:txBody>
      </p:sp>
      <p:sp>
        <p:nvSpPr>
          <p:cNvPr id="29" name="Content Placeholder 16">
            <a:extLst>
              <a:ext uri="{FF2B5EF4-FFF2-40B4-BE49-F238E27FC236}">
                <a16:creationId xmlns:a16="http://schemas.microsoft.com/office/drawing/2014/main" id="{4D9B2E44-C1FE-844E-8094-500E3ADAFD3C}"/>
              </a:ext>
            </a:extLst>
          </p:cNvPr>
          <p:cNvSpPr>
            <a:spLocks noGrp="1"/>
          </p:cNvSpPr>
          <p:nvPr>
            <p:ph sz="quarter" idx="24" hasCustomPrompt="1"/>
          </p:nvPr>
        </p:nvSpPr>
        <p:spPr>
          <a:xfrm>
            <a:off x="9609826" y="7173089"/>
            <a:ext cx="1639934" cy="1639934"/>
          </a:xfrm>
          <a:prstGeom prst="rect">
            <a:avLst/>
          </a:prstGeom>
        </p:spPr>
        <p:txBody>
          <a:bodyPr anchor="ctr">
            <a:normAutofit/>
          </a:bodyPr>
          <a:lstStyle>
            <a:lvl1pPr algn="ctr">
              <a:defRPr sz="2000" b="0" i="0">
                <a:latin typeface="+mn-lt"/>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4052722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scription Text and Three Item Icons">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D804981-3A95-054A-76CA-A2F64456258A}"/>
              </a:ext>
            </a:extLst>
          </p:cNvPr>
          <p:cNvPicPr>
            <a:picLocks noChangeAspect="1"/>
          </p:cNvPicPr>
          <p:nvPr userDrawn="1"/>
        </p:nvPicPr>
        <p:blipFill>
          <a:blip r:embed="rId2">
            <a:alphaModFix amt="30000"/>
          </a:blip>
          <a:stretch>
            <a:fillRect/>
          </a:stretch>
        </p:blipFill>
        <p:spPr>
          <a:xfrm flipH="1">
            <a:off x="0" y="0"/>
            <a:ext cx="18288000" cy="10287000"/>
          </a:xfrm>
          <a:prstGeom prst="rect">
            <a:avLst/>
          </a:prstGeom>
        </p:spPr>
      </p:pic>
      <p:sp>
        <p:nvSpPr>
          <p:cNvPr id="12" name="Text Placeholder 3"/>
          <p:cNvSpPr>
            <a:spLocks noGrp="1"/>
          </p:cNvSpPr>
          <p:nvPr>
            <p:ph type="body" sz="quarter" idx="24" hasCustomPrompt="1"/>
          </p:nvPr>
        </p:nvSpPr>
        <p:spPr>
          <a:xfrm>
            <a:off x="917189" y="7275425"/>
            <a:ext cx="5004639"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dirty="0"/>
              <a:t>Add text here</a:t>
            </a:r>
          </a:p>
        </p:txBody>
      </p:sp>
      <p:sp>
        <p:nvSpPr>
          <p:cNvPr id="13" name="Content Placeholder 16"/>
          <p:cNvSpPr>
            <a:spLocks noGrp="1"/>
          </p:cNvSpPr>
          <p:nvPr>
            <p:ph sz="quarter" idx="25" hasCustomPrompt="1"/>
          </p:nvPr>
        </p:nvSpPr>
        <p:spPr>
          <a:xfrm>
            <a:off x="917189" y="4319455"/>
            <a:ext cx="5004639" cy="2556058"/>
          </a:xfrm>
          <a:prstGeom prst="rect">
            <a:avLst/>
          </a:prstGeom>
        </p:spPr>
        <p:txBody>
          <a:bodyPr anchor="ctr">
            <a:normAutofit/>
          </a:bodyPr>
          <a:lstStyle>
            <a:lvl1pPr algn="ctr">
              <a:defRPr sz="3000">
                <a:latin typeface="+mn-lt"/>
              </a:defRPr>
            </a:lvl1pPr>
          </a:lstStyle>
          <a:p>
            <a:pPr lvl="0"/>
            <a:r>
              <a:rPr lang="en-US"/>
              <a:t>Click image icon</a:t>
            </a:r>
          </a:p>
        </p:txBody>
      </p:sp>
      <p:sp>
        <p:nvSpPr>
          <p:cNvPr id="14" name="Text Placeholder 3"/>
          <p:cNvSpPr>
            <a:spLocks noGrp="1"/>
          </p:cNvSpPr>
          <p:nvPr>
            <p:ph type="body" sz="quarter" idx="26" hasCustomPrompt="1"/>
          </p:nvPr>
        </p:nvSpPr>
        <p:spPr>
          <a:xfrm>
            <a:off x="917189" y="7941539"/>
            <a:ext cx="5004639" cy="1585642"/>
          </a:xfrm>
          <a:prstGeom prst="rect">
            <a:avLst/>
          </a:prstGeom>
        </p:spPr>
        <p:txBody>
          <a:bodyPr lIns="0" anchor="t">
            <a:noAutofit/>
          </a:bodyPr>
          <a:lstStyle>
            <a:lvl1pPr algn="ctr">
              <a:defRPr sz="3400" b="0" i="0">
                <a:solidFill>
                  <a:srgbClr val="130F25"/>
                </a:solidFill>
                <a:latin typeface="+mn-lt"/>
                <a:ea typeface="PS TT Commons" charset="0"/>
                <a:cs typeface="PS TT Commons" charset="0"/>
              </a:defRPr>
            </a:lvl1pPr>
          </a:lstStyle>
          <a:p>
            <a:pPr lvl="0"/>
            <a:r>
              <a:rPr lang="en-US" dirty="0"/>
              <a:t>Add description text on these lines. Keep it short and simple. </a:t>
            </a:r>
          </a:p>
        </p:txBody>
      </p:sp>
      <p:sp>
        <p:nvSpPr>
          <p:cNvPr id="25" name="Text Placeholder 24"/>
          <p:cNvSpPr>
            <a:spLocks noGrp="1"/>
          </p:cNvSpPr>
          <p:nvPr>
            <p:ph type="body" sz="quarter" idx="33" hasCustomPrompt="1"/>
          </p:nvPr>
        </p:nvSpPr>
        <p:spPr>
          <a:xfrm>
            <a:off x="917190" y="2071960"/>
            <a:ext cx="16453620" cy="1847580"/>
          </a:xfrm>
          <a:prstGeom prst="rect">
            <a:avLst/>
          </a:prstGeom>
        </p:spPr>
        <p:txBody>
          <a:bodyPr anchor="t">
            <a:noAutofit/>
          </a:bodyPr>
          <a:lstStyle>
            <a:lvl1pPr algn="l">
              <a:defRPr sz="3400" b="0" i="0">
                <a:latin typeface="+mn-lt"/>
                <a:ea typeface="PS TT Commons" charset="0"/>
                <a:cs typeface="PS TT Commons" charset="0"/>
              </a:defRPr>
            </a:lvl1pPr>
          </a:lstStyle>
          <a:p>
            <a:pPr lvl="0"/>
            <a:r>
              <a:rPr lang="en-US" dirty="0"/>
              <a:t>Add a short bit of description text in this area. Try keeping the text on a slide to a minimum. But sometimes we know descriptions are necessary. </a:t>
            </a:r>
          </a:p>
        </p:txBody>
      </p:sp>
      <p:sp>
        <p:nvSpPr>
          <p:cNvPr id="15" name="Title 1">
            <a:extLst>
              <a:ext uri="{FF2B5EF4-FFF2-40B4-BE49-F238E27FC236}">
                <a16:creationId xmlns:a16="http://schemas.microsoft.com/office/drawing/2014/main" id="{AF210D17-76A8-1F47-9372-51D2DC5CD9F1}"/>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7" name="Text Placeholder 3">
            <a:extLst>
              <a:ext uri="{FF2B5EF4-FFF2-40B4-BE49-F238E27FC236}">
                <a16:creationId xmlns:a16="http://schemas.microsoft.com/office/drawing/2014/main" id="{E85E0BE2-A324-C942-9901-FFAB7CA35EB2}"/>
              </a:ext>
            </a:extLst>
          </p:cNvPr>
          <p:cNvSpPr>
            <a:spLocks noGrp="1"/>
          </p:cNvSpPr>
          <p:nvPr>
            <p:ph type="body" sz="quarter" idx="34" hasCustomPrompt="1"/>
          </p:nvPr>
        </p:nvSpPr>
        <p:spPr>
          <a:xfrm>
            <a:off x="12366171" y="7275425"/>
            <a:ext cx="5004639"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a:t>Add text here</a:t>
            </a:r>
          </a:p>
        </p:txBody>
      </p:sp>
      <p:sp>
        <p:nvSpPr>
          <p:cNvPr id="24" name="Content Placeholder 16">
            <a:extLst>
              <a:ext uri="{FF2B5EF4-FFF2-40B4-BE49-F238E27FC236}">
                <a16:creationId xmlns:a16="http://schemas.microsoft.com/office/drawing/2014/main" id="{AA69135D-CB97-9242-84CF-381B58F0FD32}"/>
              </a:ext>
            </a:extLst>
          </p:cNvPr>
          <p:cNvSpPr>
            <a:spLocks noGrp="1"/>
          </p:cNvSpPr>
          <p:nvPr>
            <p:ph sz="quarter" idx="35" hasCustomPrompt="1"/>
          </p:nvPr>
        </p:nvSpPr>
        <p:spPr>
          <a:xfrm>
            <a:off x="12366171" y="4319455"/>
            <a:ext cx="5004639" cy="2556058"/>
          </a:xfrm>
          <a:prstGeom prst="rect">
            <a:avLst/>
          </a:prstGeom>
        </p:spPr>
        <p:txBody>
          <a:bodyPr anchor="ctr">
            <a:normAutofit/>
          </a:bodyPr>
          <a:lstStyle>
            <a:lvl1pPr algn="ctr">
              <a:defRPr sz="3000">
                <a:latin typeface="+mn-lt"/>
              </a:defRPr>
            </a:lvl1pPr>
          </a:lstStyle>
          <a:p>
            <a:pPr lvl="0"/>
            <a:r>
              <a:rPr lang="en-US"/>
              <a:t>Click image icon</a:t>
            </a:r>
          </a:p>
        </p:txBody>
      </p:sp>
      <p:sp>
        <p:nvSpPr>
          <p:cNvPr id="26" name="Text Placeholder 3">
            <a:extLst>
              <a:ext uri="{FF2B5EF4-FFF2-40B4-BE49-F238E27FC236}">
                <a16:creationId xmlns:a16="http://schemas.microsoft.com/office/drawing/2014/main" id="{9DA0B0CD-91DA-C147-88DA-E97CE1862156}"/>
              </a:ext>
            </a:extLst>
          </p:cNvPr>
          <p:cNvSpPr>
            <a:spLocks noGrp="1"/>
          </p:cNvSpPr>
          <p:nvPr>
            <p:ph type="body" sz="quarter" idx="36" hasCustomPrompt="1"/>
          </p:nvPr>
        </p:nvSpPr>
        <p:spPr>
          <a:xfrm>
            <a:off x="12366171" y="7941539"/>
            <a:ext cx="5004639" cy="1585642"/>
          </a:xfrm>
          <a:prstGeom prst="rect">
            <a:avLst/>
          </a:prstGeom>
        </p:spPr>
        <p:txBody>
          <a:bodyPr lIns="0" anchor="t">
            <a:noAutofit/>
          </a:bodyPr>
          <a:lstStyle>
            <a:lvl1pPr algn="ctr">
              <a:defRPr sz="3400" b="0" i="0">
                <a:solidFill>
                  <a:srgbClr val="130F25"/>
                </a:solidFill>
                <a:latin typeface="+mn-lt"/>
                <a:ea typeface="PS TT Commons" charset="0"/>
                <a:cs typeface="PS TT Commons" charset="0"/>
              </a:defRPr>
            </a:lvl1pPr>
          </a:lstStyle>
          <a:p>
            <a:pPr lvl="0"/>
            <a:r>
              <a:rPr lang="en-US"/>
              <a:t>Add description text on these lines. Keep it short and simple. </a:t>
            </a:r>
          </a:p>
        </p:txBody>
      </p:sp>
      <p:sp>
        <p:nvSpPr>
          <p:cNvPr id="27" name="Text Placeholder 3">
            <a:extLst>
              <a:ext uri="{FF2B5EF4-FFF2-40B4-BE49-F238E27FC236}">
                <a16:creationId xmlns:a16="http://schemas.microsoft.com/office/drawing/2014/main" id="{E3AD2DDD-4A7F-6844-90B9-85BDA20BC7BF}"/>
              </a:ext>
            </a:extLst>
          </p:cNvPr>
          <p:cNvSpPr>
            <a:spLocks noGrp="1"/>
          </p:cNvSpPr>
          <p:nvPr>
            <p:ph type="body" sz="quarter" idx="37" hasCustomPrompt="1"/>
          </p:nvPr>
        </p:nvSpPr>
        <p:spPr>
          <a:xfrm>
            <a:off x="6641680" y="7275425"/>
            <a:ext cx="5004639"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a:t>Add text here</a:t>
            </a:r>
          </a:p>
        </p:txBody>
      </p:sp>
      <p:sp>
        <p:nvSpPr>
          <p:cNvPr id="28" name="Content Placeholder 16">
            <a:extLst>
              <a:ext uri="{FF2B5EF4-FFF2-40B4-BE49-F238E27FC236}">
                <a16:creationId xmlns:a16="http://schemas.microsoft.com/office/drawing/2014/main" id="{F9AC9AF5-50A0-3348-AC18-16ED73887AF0}"/>
              </a:ext>
            </a:extLst>
          </p:cNvPr>
          <p:cNvSpPr>
            <a:spLocks noGrp="1"/>
          </p:cNvSpPr>
          <p:nvPr>
            <p:ph sz="quarter" idx="38" hasCustomPrompt="1"/>
          </p:nvPr>
        </p:nvSpPr>
        <p:spPr>
          <a:xfrm>
            <a:off x="6641680" y="4319455"/>
            <a:ext cx="5004639" cy="2556058"/>
          </a:xfrm>
          <a:prstGeom prst="rect">
            <a:avLst/>
          </a:prstGeom>
        </p:spPr>
        <p:txBody>
          <a:bodyPr anchor="ctr">
            <a:normAutofit/>
          </a:bodyPr>
          <a:lstStyle>
            <a:lvl1pPr algn="ctr">
              <a:defRPr sz="3000">
                <a:latin typeface="+mn-lt"/>
              </a:defRPr>
            </a:lvl1pPr>
          </a:lstStyle>
          <a:p>
            <a:pPr lvl="0"/>
            <a:r>
              <a:rPr lang="en-US"/>
              <a:t>Click image icon</a:t>
            </a:r>
          </a:p>
        </p:txBody>
      </p:sp>
      <p:sp>
        <p:nvSpPr>
          <p:cNvPr id="29" name="Text Placeholder 3">
            <a:extLst>
              <a:ext uri="{FF2B5EF4-FFF2-40B4-BE49-F238E27FC236}">
                <a16:creationId xmlns:a16="http://schemas.microsoft.com/office/drawing/2014/main" id="{D0227883-A12B-B04D-9019-FFF053BA5AC3}"/>
              </a:ext>
            </a:extLst>
          </p:cNvPr>
          <p:cNvSpPr>
            <a:spLocks noGrp="1"/>
          </p:cNvSpPr>
          <p:nvPr>
            <p:ph type="body" sz="quarter" idx="39" hasCustomPrompt="1"/>
          </p:nvPr>
        </p:nvSpPr>
        <p:spPr>
          <a:xfrm>
            <a:off x="6641680" y="7941539"/>
            <a:ext cx="5004639" cy="1585642"/>
          </a:xfrm>
          <a:prstGeom prst="rect">
            <a:avLst/>
          </a:prstGeom>
        </p:spPr>
        <p:txBody>
          <a:bodyPr lIns="0" anchor="t">
            <a:noAutofit/>
          </a:bodyPr>
          <a:lstStyle>
            <a:lvl1pPr algn="ctr">
              <a:defRPr sz="3400" b="0" i="0">
                <a:solidFill>
                  <a:srgbClr val="130F25"/>
                </a:solidFill>
                <a:latin typeface="+mn-lt"/>
                <a:ea typeface="PS TT Commons" charset="0"/>
                <a:cs typeface="PS TT Commons" charset="0"/>
              </a:defRPr>
            </a:lvl1pPr>
          </a:lstStyle>
          <a:p>
            <a:pPr lvl="0"/>
            <a:r>
              <a:rPr lang="en-US"/>
              <a:t>Add description text on these lines. Keep it short and simple. </a:t>
            </a:r>
          </a:p>
        </p:txBody>
      </p:sp>
    </p:spTree>
    <p:extLst>
      <p:ext uri="{BB962C8B-B14F-4D97-AF65-F5344CB8AC3E}">
        <p14:creationId xmlns:p14="http://schemas.microsoft.com/office/powerpoint/2010/main" val="3087088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or Image Chunking: Two Items">
    <p:spTree>
      <p:nvGrpSpPr>
        <p:cNvPr id="1" name=""/>
        <p:cNvGrpSpPr/>
        <p:nvPr/>
      </p:nvGrpSpPr>
      <p:grpSpPr>
        <a:xfrm>
          <a:off x="0" y="0"/>
          <a:ext cx="0" cy="0"/>
          <a:chOff x="0" y="0"/>
          <a:chExt cx="0" cy="0"/>
        </a:xfrm>
      </p:grpSpPr>
      <p:pic>
        <p:nvPicPr>
          <p:cNvPr id="14" name="Picture 13" descr="A picture containing text&#10;&#10;Description automatically generated">
            <a:extLst>
              <a:ext uri="{FF2B5EF4-FFF2-40B4-BE49-F238E27FC236}">
                <a16:creationId xmlns:a16="http://schemas.microsoft.com/office/drawing/2014/main" id="{FE27DC49-8B9D-AB23-F2C8-ADDF47356E69}"/>
              </a:ext>
            </a:extLst>
          </p:cNvPr>
          <p:cNvPicPr>
            <a:picLocks noChangeAspect="1"/>
          </p:cNvPicPr>
          <p:nvPr userDrawn="1"/>
        </p:nvPicPr>
        <p:blipFill>
          <a:blip r:embed="rId2">
            <a:alphaModFix amt="30000"/>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17189" y="2560321"/>
            <a:ext cx="7828225" cy="3814354"/>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917193" y="6760231"/>
            <a:ext cx="7828221"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8" name="Title 1">
            <a:extLst>
              <a:ext uri="{FF2B5EF4-FFF2-40B4-BE49-F238E27FC236}">
                <a16:creationId xmlns:a16="http://schemas.microsoft.com/office/drawing/2014/main" id="{8721D82E-D62D-D940-B049-6BB5AF1985C0}"/>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a:t>Click to Add Title in Title Case</a:t>
            </a:r>
          </a:p>
        </p:txBody>
      </p:sp>
      <p:sp>
        <p:nvSpPr>
          <p:cNvPr id="11" name="Content Placeholder 11">
            <a:extLst>
              <a:ext uri="{FF2B5EF4-FFF2-40B4-BE49-F238E27FC236}">
                <a16:creationId xmlns:a16="http://schemas.microsoft.com/office/drawing/2014/main" id="{B07AFD4D-1B8A-0E4B-A9DA-6400061673B8}"/>
              </a:ext>
            </a:extLst>
          </p:cNvPr>
          <p:cNvSpPr>
            <a:spLocks noGrp="1"/>
          </p:cNvSpPr>
          <p:nvPr>
            <p:ph sz="quarter" idx="15" hasCustomPrompt="1"/>
          </p:nvPr>
        </p:nvSpPr>
        <p:spPr>
          <a:xfrm>
            <a:off x="9542582" y="2560321"/>
            <a:ext cx="7828225" cy="3814354"/>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12" name="Text Placeholder 3">
            <a:extLst>
              <a:ext uri="{FF2B5EF4-FFF2-40B4-BE49-F238E27FC236}">
                <a16:creationId xmlns:a16="http://schemas.microsoft.com/office/drawing/2014/main" id="{8224BCC7-1A64-754E-8082-B5037BCAB73F}"/>
              </a:ext>
            </a:extLst>
          </p:cNvPr>
          <p:cNvSpPr>
            <a:spLocks noGrp="1"/>
          </p:cNvSpPr>
          <p:nvPr>
            <p:ph type="body" sz="quarter" idx="16" hasCustomPrompt="1"/>
          </p:nvPr>
        </p:nvSpPr>
        <p:spPr>
          <a:xfrm>
            <a:off x="9542586" y="6760231"/>
            <a:ext cx="7828221"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3847759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ircle Image Chunking: Two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14EC4045-F317-99E6-58A7-4D75FD4FF33F}"/>
              </a:ext>
            </a:extLst>
          </p:cNvPr>
          <p:cNvPicPr>
            <a:picLocks noChangeAspect="1"/>
          </p:cNvPicPr>
          <p:nvPr userDrawn="1"/>
        </p:nvPicPr>
        <p:blipFill>
          <a:blip r:embed="rId2">
            <a:alphaModFix amt="30000"/>
          </a:blip>
          <a:stretch>
            <a:fillRect/>
          </a:stretch>
        </p:blipFill>
        <p:spPr>
          <a:xfrm flipH="1">
            <a:off x="0" y="0"/>
            <a:ext cx="18288000" cy="10287000"/>
          </a:xfrm>
          <a:prstGeom prst="rect">
            <a:avLst/>
          </a:prstGeom>
        </p:spPr>
      </p:pic>
      <p:sp>
        <p:nvSpPr>
          <p:cNvPr id="3" name="Content Placeholder 11"/>
          <p:cNvSpPr>
            <a:spLocks noGrp="1" noChangeAspect="1"/>
          </p:cNvSpPr>
          <p:nvPr>
            <p:ph sz="quarter" idx="12" hasCustomPrompt="1"/>
          </p:nvPr>
        </p:nvSpPr>
        <p:spPr>
          <a:xfrm>
            <a:off x="2734727" y="2587947"/>
            <a:ext cx="4937760" cy="4937760"/>
          </a:xfrm>
          <a:prstGeom prst="ellipse">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114514"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611172" y="2587947"/>
            <a:ext cx="4942101" cy="4942101"/>
          </a:xfrm>
          <a:prstGeom prst="ellipse">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993130"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8" name="Title 1">
            <a:extLst>
              <a:ext uri="{FF2B5EF4-FFF2-40B4-BE49-F238E27FC236}">
                <a16:creationId xmlns:a16="http://schemas.microsoft.com/office/drawing/2014/main" id="{7BB217FB-E799-CE43-8888-496DEF05D9C3}"/>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3487847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or Image Chunking: Three Items">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44DF2E6-08B7-8A03-316D-253D55AE5034}"/>
              </a:ext>
            </a:extLst>
          </p:cNvPr>
          <p:cNvPicPr>
            <a:picLocks noChangeAspect="1"/>
          </p:cNvPicPr>
          <p:nvPr userDrawn="1"/>
        </p:nvPicPr>
        <p:blipFill>
          <a:blip r:embed="rId2">
            <a:alphaModFix amt="30000"/>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17188" y="3030582"/>
            <a:ext cx="4978040" cy="3657600"/>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917190"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92770" y="3030582"/>
            <a:ext cx="4978037" cy="3657600"/>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392772"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3" name="Title 1">
            <a:extLst>
              <a:ext uri="{FF2B5EF4-FFF2-40B4-BE49-F238E27FC236}">
                <a16:creationId xmlns:a16="http://schemas.microsoft.com/office/drawing/2014/main" id="{141CA7D7-C3E9-E44A-B659-2E6ECC983D04}"/>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Icon or Image Chunking: Three Items</a:t>
            </a:r>
          </a:p>
        </p:txBody>
      </p:sp>
    </p:spTree>
    <p:extLst>
      <p:ext uri="{BB962C8B-B14F-4D97-AF65-F5344CB8AC3E}">
        <p14:creationId xmlns:p14="http://schemas.microsoft.com/office/powerpoint/2010/main" val="2375537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ircle Image Chunking: Three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E8A96250-8491-8F5A-1303-5EE8D2F7E7CC}"/>
              </a:ext>
            </a:extLst>
          </p:cNvPr>
          <p:cNvPicPr>
            <a:picLocks noChangeAspect="1"/>
          </p:cNvPicPr>
          <p:nvPr userDrawn="1"/>
        </p:nvPicPr>
        <p:blipFill>
          <a:blip r:embed="rId2">
            <a:alphaModFix amt="30000"/>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1211649" y="2834639"/>
            <a:ext cx="4389120" cy="4389120"/>
          </a:xfrm>
          <a:prstGeom prst="ellipse">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17190"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680373" y="2834639"/>
            <a:ext cx="4402836" cy="4402836"/>
          </a:xfrm>
          <a:prstGeom prst="ellipse">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392772"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3" name="Title 1">
            <a:extLst>
              <a:ext uri="{FF2B5EF4-FFF2-40B4-BE49-F238E27FC236}">
                <a16:creationId xmlns:a16="http://schemas.microsoft.com/office/drawing/2014/main" id="{1DB0334C-3AA3-CE48-B764-769163E1098A}"/>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Icon or Image Chunking: Three Items</a:t>
            </a:r>
          </a:p>
        </p:txBody>
      </p:sp>
    </p:spTree>
    <p:extLst>
      <p:ext uri="{BB962C8B-B14F-4D97-AF65-F5344CB8AC3E}">
        <p14:creationId xmlns:p14="http://schemas.microsoft.com/office/powerpoint/2010/main" val="618383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BD9982-BC41-23AD-B3E6-FC1252A564AE}"/>
              </a:ext>
            </a:extLst>
          </p:cNvPr>
          <p:cNvPicPr>
            <a:picLocks noChangeAspect="1"/>
          </p:cNvPicPr>
          <p:nvPr userDrawn="1"/>
        </p:nvPicPr>
        <p:blipFill>
          <a:blip r:embed="rId2"/>
          <a:stretch>
            <a:fillRect/>
          </a:stretch>
        </p:blipFill>
        <p:spPr>
          <a:xfrm>
            <a:off x="-1" y="0"/>
            <a:ext cx="18287999" cy="10286999"/>
          </a:xfrm>
          <a:prstGeom prst="rect">
            <a:avLst/>
          </a:prstGeom>
        </p:spPr>
      </p:pic>
      <p:sp>
        <p:nvSpPr>
          <p:cNvPr id="30" name="Text Placeholder 4">
            <a:extLst>
              <a:ext uri="{FF2B5EF4-FFF2-40B4-BE49-F238E27FC236}">
                <a16:creationId xmlns:a16="http://schemas.microsoft.com/office/drawing/2014/main" id="{AB8F2EC9-8EA9-A869-161E-4D716A37BFB6}"/>
              </a:ext>
            </a:extLst>
          </p:cNvPr>
          <p:cNvSpPr>
            <a:spLocks noGrp="1"/>
          </p:cNvSpPr>
          <p:nvPr>
            <p:ph type="body" sz="quarter" idx="10" hasCustomPrompt="1"/>
          </p:nvPr>
        </p:nvSpPr>
        <p:spPr>
          <a:xfrm>
            <a:off x="1042297" y="921052"/>
            <a:ext cx="16221456" cy="3517042"/>
          </a:xfrm>
          <a:prstGeom prst="rect">
            <a:avLst/>
          </a:prstGeom>
        </p:spPr>
        <p:txBody>
          <a:bodyPr lIns="91440" rIns="91440" anchor="b">
            <a:noAutofit/>
          </a:bodyPr>
          <a:lstStyle>
            <a:lvl1pPr marL="0" indent="0">
              <a:lnSpc>
                <a:spcPct val="95000"/>
              </a:lnSpc>
              <a:buNone/>
              <a:defRPr sz="10000" b="1" i="0" spc="0" baseline="0">
                <a:latin typeface="+mj-lt"/>
              </a:defRPr>
            </a:lvl1pPr>
          </a:lstStyle>
          <a:p>
            <a:pPr lvl="0"/>
            <a:r>
              <a:rPr lang="en-US" dirty="0"/>
              <a:t>Title of This Module</a:t>
            </a:r>
            <a:br>
              <a:rPr lang="en-US" dirty="0"/>
            </a:br>
            <a:r>
              <a:rPr lang="en-US" dirty="0"/>
              <a:t>in Title Case</a:t>
            </a:r>
          </a:p>
        </p:txBody>
      </p:sp>
      <p:sp>
        <p:nvSpPr>
          <p:cNvPr id="2" name="Text Placeholder 16">
            <a:extLst>
              <a:ext uri="{FF2B5EF4-FFF2-40B4-BE49-F238E27FC236}">
                <a16:creationId xmlns:a16="http://schemas.microsoft.com/office/drawing/2014/main" id="{59C53AF7-47A0-9A16-38E6-8555D80AF69A}"/>
              </a:ext>
            </a:extLst>
          </p:cNvPr>
          <p:cNvSpPr>
            <a:spLocks noGrp="1"/>
          </p:cNvSpPr>
          <p:nvPr>
            <p:ph type="body" sz="quarter" idx="12" hasCustomPrompt="1"/>
          </p:nvPr>
        </p:nvSpPr>
        <p:spPr>
          <a:xfrm>
            <a:off x="3574466" y="7324467"/>
            <a:ext cx="9579639" cy="608980"/>
          </a:xfrm>
          <a:prstGeom prst="rect">
            <a:avLst/>
          </a:prstGeom>
        </p:spPr>
        <p:txBody>
          <a:bodyPr lIns="91440" tIns="45720" rIns="91440" anchor="t">
            <a:noAutofit/>
          </a:bodyPr>
          <a:lstStyle>
            <a:lvl1pPr marL="0" indent="0">
              <a:buNone/>
              <a:defRPr sz="3600" b="1" i="0" spc="0">
                <a:solidFill>
                  <a:schemeClr val="accent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Author Name</a:t>
            </a:r>
          </a:p>
        </p:txBody>
      </p:sp>
      <p:sp>
        <p:nvSpPr>
          <p:cNvPr id="3" name="Text Placeholder 18">
            <a:extLst>
              <a:ext uri="{FF2B5EF4-FFF2-40B4-BE49-F238E27FC236}">
                <a16:creationId xmlns:a16="http://schemas.microsoft.com/office/drawing/2014/main" id="{3D9C7C97-BF9B-BFEB-9B34-2E224502BA1A}"/>
              </a:ext>
            </a:extLst>
          </p:cNvPr>
          <p:cNvSpPr>
            <a:spLocks noGrp="1"/>
          </p:cNvSpPr>
          <p:nvPr>
            <p:ph type="body" sz="quarter" idx="13" hasCustomPrompt="1"/>
          </p:nvPr>
        </p:nvSpPr>
        <p:spPr>
          <a:xfrm>
            <a:off x="3574466" y="7926233"/>
            <a:ext cx="9579637" cy="683713"/>
          </a:xfrm>
          <a:prstGeom prst="rect">
            <a:avLst/>
          </a:prstGeom>
        </p:spPr>
        <p:txBody>
          <a:bodyPr lIns="91440" tIns="45720" anchor="t">
            <a:noAutofit/>
          </a:bodyPr>
          <a:lstStyle>
            <a:lvl1pPr marL="0" indent="0">
              <a:buNone/>
              <a:defRPr sz="2400" b="0" i="0" spc="0" baseline="0">
                <a:latin typeface="PS TT Commons" charset="0"/>
                <a:ea typeface="PS TT Commons" charset="0"/>
                <a:cs typeface="PS TT Commons" charset="0"/>
              </a:defRPr>
            </a:lvl1pPr>
          </a:lstStyle>
          <a:p>
            <a:pPr lvl="0"/>
            <a:r>
              <a:rPr lang="en-US" dirty="0"/>
              <a:t>Author Title in Title Case</a:t>
            </a:r>
          </a:p>
        </p:txBody>
      </p:sp>
      <p:sp>
        <p:nvSpPr>
          <p:cNvPr id="4" name="Text Placeholder 20">
            <a:extLst>
              <a:ext uri="{FF2B5EF4-FFF2-40B4-BE49-F238E27FC236}">
                <a16:creationId xmlns:a16="http://schemas.microsoft.com/office/drawing/2014/main" id="{6AFD0B5B-5E02-0083-31C6-9D79C5DDC4BD}"/>
              </a:ext>
            </a:extLst>
          </p:cNvPr>
          <p:cNvSpPr>
            <a:spLocks noGrp="1"/>
          </p:cNvSpPr>
          <p:nvPr>
            <p:ph type="body" sz="quarter" idx="14" hasCustomPrompt="1"/>
          </p:nvPr>
        </p:nvSpPr>
        <p:spPr>
          <a:xfrm>
            <a:off x="3573194" y="8409761"/>
            <a:ext cx="9580909" cy="825287"/>
          </a:xfrm>
          <a:prstGeom prst="rect">
            <a:avLst/>
          </a:prstGeom>
        </p:spPr>
        <p:txBody>
          <a:bodyPr lIns="91440" anchor="ctr">
            <a:noAutofit/>
          </a:bodyPr>
          <a:lstStyle>
            <a:lvl1pPr marL="0" indent="0">
              <a:buNone/>
              <a:defRPr sz="2200" b="0" i="0" spc="0" baseline="0">
                <a:latin typeface="PS TT Commons" charset="0"/>
                <a:ea typeface="PS TT Commons" charset="0"/>
                <a:cs typeface="PS TT Commons" charset="0"/>
              </a:defRPr>
            </a:lvl1pPr>
          </a:lstStyle>
          <a:p>
            <a:pPr lvl="0"/>
            <a:r>
              <a:rPr lang="en-US" dirty="0">
                <a:effectLst/>
              </a:rPr>
              <a:t>@</a:t>
            </a:r>
            <a:r>
              <a:rPr lang="en-US" dirty="0" err="1">
                <a:effectLst/>
              </a:rPr>
              <a:t>socialmedia</a:t>
            </a:r>
            <a:r>
              <a:rPr lang="en-US" dirty="0">
                <a:effectLst/>
              </a:rPr>
              <a:t>   |   </a:t>
            </a:r>
            <a:r>
              <a:rPr lang="en-US" dirty="0" err="1">
                <a:effectLst/>
              </a:rPr>
              <a:t>www.authorsite.com</a:t>
            </a:r>
            <a:endParaRPr lang="en-US" dirty="0"/>
          </a:p>
        </p:txBody>
      </p:sp>
      <p:sp>
        <p:nvSpPr>
          <p:cNvPr id="5" name="Picture Placeholder 22">
            <a:extLst>
              <a:ext uri="{FF2B5EF4-FFF2-40B4-BE49-F238E27FC236}">
                <a16:creationId xmlns:a16="http://schemas.microsoft.com/office/drawing/2014/main" id="{98C36220-9667-C80F-3717-151CFBF71C67}"/>
              </a:ext>
            </a:extLst>
          </p:cNvPr>
          <p:cNvSpPr>
            <a:spLocks noGrp="1" noChangeAspect="1"/>
          </p:cNvSpPr>
          <p:nvPr>
            <p:ph type="pic" sz="quarter" idx="15" hasCustomPrompt="1"/>
          </p:nvPr>
        </p:nvSpPr>
        <p:spPr>
          <a:xfrm>
            <a:off x="1030653" y="7105955"/>
            <a:ext cx="2066544" cy="2066544"/>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dirty="0"/>
              <a:t>Click to insert photo</a:t>
            </a:r>
          </a:p>
        </p:txBody>
      </p:sp>
      <p:pic>
        <p:nvPicPr>
          <p:cNvPr id="6" name="Picture 5">
            <a:extLst>
              <a:ext uri="{FF2B5EF4-FFF2-40B4-BE49-F238E27FC236}">
                <a16:creationId xmlns:a16="http://schemas.microsoft.com/office/drawing/2014/main" id="{03A8E8F2-8844-93EF-3A96-1051AF7A5BB3}"/>
              </a:ext>
            </a:extLst>
          </p:cNvPr>
          <p:cNvPicPr>
            <a:picLocks noChangeAspect="1"/>
          </p:cNvPicPr>
          <p:nvPr userDrawn="1"/>
        </p:nvPicPr>
        <p:blipFill>
          <a:blip r:embed="rId3"/>
          <a:srcRect/>
          <a:stretch/>
        </p:blipFill>
        <p:spPr>
          <a:xfrm>
            <a:off x="-5095" y="7105955"/>
            <a:ext cx="1023041" cy="2066544"/>
          </a:xfrm>
          <a:prstGeom prst="rect">
            <a:avLst/>
          </a:prstGeom>
        </p:spPr>
      </p:pic>
      <p:pic>
        <p:nvPicPr>
          <p:cNvPr id="9" name="Picture 8">
            <a:extLst>
              <a:ext uri="{FF2B5EF4-FFF2-40B4-BE49-F238E27FC236}">
                <a16:creationId xmlns:a16="http://schemas.microsoft.com/office/drawing/2014/main" id="{4D6EFA61-5420-742A-1F68-69D5584E4931}"/>
              </a:ext>
            </a:extLst>
          </p:cNvPr>
          <p:cNvPicPr>
            <a:picLocks noChangeAspect="1"/>
          </p:cNvPicPr>
          <p:nvPr userDrawn="1"/>
        </p:nvPicPr>
        <p:blipFill>
          <a:blip r:embed="rId4"/>
          <a:srcRect/>
          <a:stretch/>
        </p:blipFill>
        <p:spPr>
          <a:xfrm>
            <a:off x="14178390" y="8149458"/>
            <a:ext cx="2066542" cy="1023041"/>
          </a:xfrm>
          <a:prstGeom prst="rect">
            <a:avLst/>
          </a:prstGeom>
        </p:spPr>
      </p:pic>
      <p:pic>
        <p:nvPicPr>
          <p:cNvPr id="11" name="Picture 10">
            <a:extLst>
              <a:ext uri="{FF2B5EF4-FFF2-40B4-BE49-F238E27FC236}">
                <a16:creationId xmlns:a16="http://schemas.microsoft.com/office/drawing/2014/main" id="{311F9E7B-A4E8-951A-7627-8FB5C40E507C}"/>
              </a:ext>
            </a:extLst>
          </p:cNvPr>
          <p:cNvPicPr>
            <a:picLocks noChangeAspect="1"/>
          </p:cNvPicPr>
          <p:nvPr userDrawn="1"/>
        </p:nvPicPr>
        <p:blipFill>
          <a:blip r:embed="rId5"/>
          <a:srcRect/>
          <a:stretch/>
        </p:blipFill>
        <p:spPr>
          <a:xfrm>
            <a:off x="16246177" y="7105955"/>
            <a:ext cx="1023041" cy="2066544"/>
          </a:xfrm>
          <a:prstGeom prst="rect">
            <a:avLst/>
          </a:prstGeom>
        </p:spPr>
      </p:pic>
      <p:pic>
        <p:nvPicPr>
          <p:cNvPr id="12" name="Picture 11">
            <a:extLst>
              <a:ext uri="{FF2B5EF4-FFF2-40B4-BE49-F238E27FC236}">
                <a16:creationId xmlns:a16="http://schemas.microsoft.com/office/drawing/2014/main" id="{10FEF500-05B2-C56C-CD73-25E27008D27B}"/>
              </a:ext>
            </a:extLst>
          </p:cNvPr>
          <p:cNvPicPr>
            <a:picLocks noChangeAspect="1"/>
          </p:cNvPicPr>
          <p:nvPr userDrawn="1"/>
        </p:nvPicPr>
        <p:blipFill>
          <a:blip r:embed="rId6"/>
          <a:srcRect/>
          <a:stretch/>
        </p:blipFill>
        <p:spPr>
          <a:xfrm>
            <a:off x="17264958" y="7105955"/>
            <a:ext cx="1023041" cy="2066544"/>
          </a:xfrm>
          <a:prstGeom prst="rect">
            <a:avLst/>
          </a:prstGeom>
        </p:spPr>
      </p:pic>
      <p:grpSp>
        <p:nvGrpSpPr>
          <p:cNvPr id="14" name="Group 13">
            <a:extLst>
              <a:ext uri="{FF2B5EF4-FFF2-40B4-BE49-F238E27FC236}">
                <a16:creationId xmlns:a16="http://schemas.microsoft.com/office/drawing/2014/main" id="{D860F99A-5A1E-83A9-D6C4-BA64F3A8EC31}"/>
              </a:ext>
            </a:extLst>
          </p:cNvPr>
          <p:cNvGrpSpPr/>
          <p:nvPr userDrawn="1"/>
        </p:nvGrpSpPr>
        <p:grpSpPr>
          <a:xfrm>
            <a:off x="0" y="-1699793"/>
            <a:ext cx="12903200" cy="1307592"/>
            <a:chOff x="0" y="-1699793"/>
            <a:chExt cx="12903200" cy="1307592"/>
          </a:xfrm>
        </p:grpSpPr>
        <p:grpSp>
          <p:nvGrpSpPr>
            <p:cNvPr id="24" name="Group 23">
              <a:extLst>
                <a:ext uri="{FF2B5EF4-FFF2-40B4-BE49-F238E27FC236}">
                  <a16:creationId xmlns:a16="http://schemas.microsoft.com/office/drawing/2014/main" id="{97B27B54-A873-AEDB-E8E4-25E921E48E1F}"/>
                </a:ext>
              </a:extLst>
            </p:cNvPr>
            <p:cNvGrpSpPr/>
            <p:nvPr userDrawn="1"/>
          </p:nvGrpSpPr>
          <p:grpSpPr>
            <a:xfrm>
              <a:off x="0" y="-1699793"/>
              <a:ext cx="12903200" cy="1307592"/>
              <a:chOff x="0" y="-1572769"/>
              <a:chExt cx="12903200" cy="1307592"/>
            </a:xfrm>
          </p:grpSpPr>
          <p:sp>
            <p:nvSpPr>
              <p:cNvPr id="32" name="Rectangle 31">
                <a:extLst>
                  <a:ext uri="{FF2B5EF4-FFF2-40B4-BE49-F238E27FC236}">
                    <a16:creationId xmlns:a16="http://schemas.microsoft.com/office/drawing/2014/main" id="{C3A20043-8145-D90F-B46A-BBC18BA83E24}"/>
                  </a:ext>
                </a:extLst>
              </p:cNvPr>
              <p:cNvSpPr/>
              <p:nvPr userDrawn="1"/>
            </p:nvSpPr>
            <p:spPr>
              <a:xfrm>
                <a:off x="3803903" y="-1572769"/>
                <a:ext cx="9099297"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Rectangle 32">
                <a:extLst>
                  <a:ext uri="{FF2B5EF4-FFF2-40B4-BE49-F238E27FC236}">
                    <a16:creationId xmlns:a16="http://schemas.microsoft.com/office/drawing/2014/main" id="{651F7265-879B-806C-9AEA-CE061AC81016}"/>
                  </a:ext>
                </a:extLst>
              </p:cNvPr>
              <p:cNvSpPr/>
              <p:nvPr userDrawn="1"/>
            </p:nvSpPr>
            <p:spPr>
              <a:xfrm>
                <a:off x="0" y="-1572769"/>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C88C9F3-0B5F-6E5D-1DEB-A060D277D269}"/>
                  </a:ext>
                </a:extLst>
              </p:cNvPr>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pic>
          <p:nvPicPr>
            <p:cNvPr id="10" name="Picture 9">
              <a:extLst>
                <a:ext uri="{FF2B5EF4-FFF2-40B4-BE49-F238E27FC236}">
                  <a16:creationId xmlns:a16="http://schemas.microsoft.com/office/drawing/2014/main" id="{07A544FB-7328-DAEF-2CA8-D121DF3014D5}"/>
                </a:ext>
              </a:extLst>
            </p:cNvPr>
            <p:cNvPicPr>
              <a:picLocks noChangeAspect="1"/>
            </p:cNvPicPr>
            <p:nvPr userDrawn="1"/>
          </p:nvPicPr>
          <p:blipFill>
            <a:blip r:embed="rId7"/>
            <a:stretch>
              <a:fillRect/>
            </a:stretch>
          </p:blipFill>
          <p:spPr>
            <a:xfrm>
              <a:off x="4068115" y="-1518718"/>
              <a:ext cx="8591066" cy="931561"/>
            </a:xfrm>
            <a:prstGeom prst="rect">
              <a:avLst/>
            </a:prstGeom>
          </p:spPr>
        </p:pic>
      </p:grpSp>
    </p:spTree>
    <p:extLst>
      <p:ext uri="{BB962C8B-B14F-4D97-AF65-F5344CB8AC3E}">
        <p14:creationId xmlns:p14="http://schemas.microsoft.com/office/powerpoint/2010/main" val="1041408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or Image Chunking: Four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8FDD4AA-B127-CE38-791C-9705882EBA1B}"/>
              </a:ext>
            </a:extLst>
          </p:cNvPr>
          <p:cNvPicPr>
            <a:picLocks noChangeAspect="1"/>
          </p:cNvPicPr>
          <p:nvPr userDrawn="1"/>
        </p:nvPicPr>
        <p:blipFill>
          <a:blip r:embed="rId2">
            <a:alphaModFix amt="30000"/>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1719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1719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50747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11395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310710" y="2874914"/>
            <a:ext cx="3863340" cy="3867912"/>
          </a:xfrm>
          <a:prstGeom prst="rect">
            <a:avLst/>
          </a:prstGeom>
        </p:spPr>
        <p:txBody>
          <a:bodyPr lIns="182880" tIns="0" rIns="182880" bIns="0" anchor="ctr">
            <a:normAutofit/>
          </a:bodyPr>
          <a:lstStyle>
            <a:lvl1pPr marL="0" indent="0" algn="ctr">
              <a:buNone/>
              <a:defRPr sz="26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50747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11395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10710"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2" name="Title 1">
            <a:extLst>
              <a:ext uri="{FF2B5EF4-FFF2-40B4-BE49-F238E27FC236}">
                <a16:creationId xmlns:a16="http://schemas.microsoft.com/office/drawing/2014/main" id="{8571A2A4-951C-A345-BCE5-B2F4DA3E45E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3703779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ircle Image Chunking: Four Items">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193F918-359A-7110-661A-4066E7AAC95A}"/>
              </a:ext>
            </a:extLst>
          </p:cNvPr>
          <p:cNvPicPr>
            <a:picLocks noChangeAspect="1"/>
          </p:cNvPicPr>
          <p:nvPr userDrawn="1"/>
        </p:nvPicPr>
        <p:blipFill>
          <a:blip r:embed="rId2">
            <a:alphaModFix amt="30000"/>
          </a:blip>
          <a:stretch>
            <a:fillRect/>
          </a:stretch>
        </p:blipFill>
        <p:spPr>
          <a:xfrm flipH="1">
            <a:off x="0" y="0"/>
            <a:ext cx="18288000" cy="10287000"/>
          </a:xfrm>
          <a:prstGeom prst="rect">
            <a:avLst/>
          </a:prstGeom>
        </p:spPr>
      </p:pic>
      <p:sp>
        <p:nvSpPr>
          <p:cNvPr id="12" name="Title 1">
            <a:extLst>
              <a:ext uri="{FF2B5EF4-FFF2-40B4-BE49-F238E27FC236}">
                <a16:creationId xmlns:a16="http://schemas.microsoft.com/office/drawing/2014/main" id="{295D643B-7BD9-5247-835B-E7E01E647507}"/>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6" name="Content Placeholder 11">
            <a:extLst>
              <a:ext uri="{FF2B5EF4-FFF2-40B4-BE49-F238E27FC236}">
                <a16:creationId xmlns:a16="http://schemas.microsoft.com/office/drawing/2014/main" id="{D2954514-31A5-4944-8A2D-6A348209F1E5}"/>
              </a:ext>
            </a:extLst>
          </p:cNvPr>
          <p:cNvSpPr>
            <a:spLocks noGrp="1" noChangeAspect="1"/>
          </p:cNvSpPr>
          <p:nvPr>
            <p:ph sz="quarter" idx="12" hasCustomPrompt="1"/>
          </p:nvPr>
        </p:nvSpPr>
        <p:spPr>
          <a:xfrm>
            <a:off x="1010622" y="3165943"/>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0" name="Text Placeholder 3">
            <a:extLst>
              <a:ext uri="{FF2B5EF4-FFF2-40B4-BE49-F238E27FC236}">
                <a16:creationId xmlns:a16="http://schemas.microsoft.com/office/drawing/2014/main" id="{CD00C5DF-6083-FB4F-A7F5-12EF0C9D7A9C}"/>
              </a:ext>
            </a:extLst>
          </p:cNvPr>
          <p:cNvSpPr>
            <a:spLocks noGrp="1"/>
          </p:cNvSpPr>
          <p:nvPr>
            <p:ph type="body" sz="quarter" idx="14" hasCustomPrompt="1"/>
          </p:nvPr>
        </p:nvSpPr>
        <p:spPr>
          <a:xfrm>
            <a:off x="917190"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1" name="Content Placeholder 11">
            <a:extLst>
              <a:ext uri="{FF2B5EF4-FFF2-40B4-BE49-F238E27FC236}">
                <a16:creationId xmlns:a16="http://schemas.microsoft.com/office/drawing/2014/main" id="{EFEB03BF-6C89-874D-BC1B-01C4969A1F56}"/>
              </a:ext>
            </a:extLst>
          </p:cNvPr>
          <p:cNvSpPr>
            <a:spLocks noGrp="1" noChangeAspect="1"/>
          </p:cNvSpPr>
          <p:nvPr>
            <p:ph sz="quarter" idx="15" hasCustomPrompt="1"/>
          </p:nvPr>
        </p:nvSpPr>
        <p:spPr>
          <a:xfrm>
            <a:off x="13894098" y="3152306"/>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2" name="Content Placeholder 11">
            <a:extLst>
              <a:ext uri="{FF2B5EF4-FFF2-40B4-BE49-F238E27FC236}">
                <a16:creationId xmlns:a16="http://schemas.microsoft.com/office/drawing/2014/main" id="{003A1884-9A22-3F47-BF57-03C8D15085BB}"/>
              </a:ext>
            </a:extLst>
          </p:cNvPr>
          <p:cNvSpPr>
            <a:spLocks noGrp="1" noChangeAspect="1"/>
          </p:cNvSpPr>
          <p:nvPr>
            <p:ph sz="quarter" idx="17" hasCustomPrompt="1"/>
          </p:nvPr>
        </p:nvSpPr>
        <p:spPr>
          <a:xfrm>
            <a:off x="5305114" y="3165943"/>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3" name="Content Placeholder 11">
            <a:extLst>
              <a:ext uri="{FF2B5EF4-FFF2-40B4-BE49-F238E27FC236}">
                <a16:creationId xmlns:a16="http://schemas.microsoft.com/office/drawing/2014/main" id="{B702B8D6-C825-DF46-81EF-84C4597FB583}"/>
              </a:ext>
            </a:extLst>
          </p:cNvPr>
          <p:cNvSpPr>
            <a:spLocks noGrp="1" noChangeAspect="1"/>
          </p:cNvSpPr>
          <p:nvPr>
            <p:ph sz="quarter" idx="19" hasCustomPrompt="1"/>
          </p:nvPr>
        </p:nvSpPr>
        <p:spPr>
          <a:xfrm>
            <a:off x="9599606" y="3152306"/>
            <a:ext cx="3383280" cy="3383280"/>
          </a:xfrm>
          <a:prstGeom prst="ellipse">
            <a:avLst/>
          </a:prstGeom>
        </p:spPr>
        <p:txBody>
          <a:bodyPr lIns="182880" tIns="0" rIns="182880" bIns="0" anchor="ctr">
            <a:normAutofit/>
          </a:bodyPr>
          <a:lstStyle>
            <a:lvl1pPr marL="0" indent="0" algn="ctr">
              <a:buNone/>
              <a:defRPr sz="24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24" name="Text Placeholder 3">
            <a:extLst>
              <a:ext uri="{FF2B5EF4-FFF2-40B4-BE49-F238E27FC236}">
                <a16:creationId xmlns:a16="http://schemas.microsoft.com/office/drawing/2014/main" id="{36A834E4-255F-DA4A-BE4C-6DC937030472}"/>
              </a:ext>
            </a:extLst>
          </p:cNvPr>
          <p:cNvSpPr>
            <a:spLocks noGrp="1"/>
          </p:cNvSpPr>
          <p:nvPr>
            <p:ph type="body" sz="quarter" idx="23" hasCustomPrompt="1"/>
          </p:nvPr>
        </p:nvSpPr>
        <p:spPr>
          <a:xfrm>
            <a:off x="5211682"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5" name="Text Placeholder 3">
            <a:extLst>
              <a:ext uri="{FF2B5EF4-FFF2-40B4-BE49-F238E27FC236}">
                <a16:creationId xmlns:a16="http://schemas.microsoft.com/office/drawing/2014/main" id="{80AE3492-14D1-5E44-A7AF-96C1BF6BD96E}"/>
              </a:ext>
            </a:extLst>
          </p:cNvPr>
          <p:cNvSpPr>
            <a:spLocks noGrp="1"/>
          </p:cNvSpPr>
          <p:nvPr>
            <p:ph type="body" sz="quarter" idx="24" hasCustomPrompt="1"/>
          </p:nvPr>
        </p:nvSpPr>
        <p:spPr>
          <a:xfrm>
            <a:off x="9506174"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6" name="Text Placeholder 3">
            <a:extLst>
              <a:ext uri="{FF2B5EF4-FFF2-40B4-BE49-F238E27FC236}">
                <a16:creationId xmlns:a16="http://schemas.microsoft.com/office/drawing/2014/main" id="{E8421D01-B0E7-F84D-ACD2-249875C5035D}"/>
              </a:ext>
            </a:extLst>
          </p:cNvPr>
          <p:cNvSpPr>
            <a:spLocks noGrp="1"/>
          </p:cNvSpPr>
          <p:nvPr>
            <p:ph type="body" sz="quarter" idx="25" hasCustomPrompt="1"/>
          </p:nvPr>
        </p:nvSpPr>
        <p:spPr>
          <a:xfrm>
            <a:off x="13800666" y="6928459"/>
            <a:ext cx="3570144"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802375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Only Image Chunking: Six Items">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9398BB9F-829B-ABDF-C847-74006860B2CD}"/>
              </a:ext>
            </a:extLst>
          </p:cNvPr>
          <p:cNvPicPr>
            <a:picLocks noChangeAspect="1"/>
          </p:cNvPicPr>
          <p:nvPr userDrawn="1"/>
        </p:nvPicPr>
        <p:blipFill>
          <a:blip r:embed="rId2">
            <a:alphaModFix amt="30000"/>
          </a:blip>
          <a:stretch>
            <a:fillRect/>
          </a:stretch>
        </p:blipFill>
        <p:spPr>
          <a:xfrm flipH="1">
            <a:off x="0" y="0"/>
            <a:ext cx="18288000" cy="10287000"/>
          </a:xfrm>
          <a:prstGeom prst="rect">
            <a:avLst/>
          </a:prstGeom>
        </p:spPr>
      </p:pic>
      <p:sp>
        <p:nvSpPr>
          <p:cNvPr id="3" name="Content Placeholder 11"/>
          <p:cNvSpPr>
            <a:spLocks noGrp="1"/>
          </p:cNvSpPr>
          <p:nvPr>
            <p:ph sz="quarter" idx="12" hasCustomPrompt="1"/>
          </p:nvPr>
        </p:nvSpPr>
        <p:spPr>
          <a:xfrm>
            <a:off x="920237" y="2418615"/>
            <a:ext cx="4652794" cy="2307164"/>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920237" y="4830290"/>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917191" y="5930541"/>
            <a:ext cx="4656295" cy="2304288"/>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917190" y="8342216"/>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1" name="Title 1">
            <a:extLst>
              <a:ext uri="{FF2B5EF4-FFF2-40B4-BE49-F238E27FC236}">
                <a16:creationId xmlns:a16="http://schemas.microsoft.com/office/drawing/2014/main" id="{1960F537-A62E-EE43-956F-B9BED3634346}"/>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3" name="Content Placeholder 11">
            <a:extLst>
              <a:ext uri="{FF2B5EF4-FFF2-40B4-BE49-F238E27FC236}">
                <a16:creationId xmlns:a16="http://schemas.microsoft.com/office/drawing/2014/main" id="{913CAC1D-F6E5-0F48-B5D7-8740979BF3DA}"/>
              </a:ext>
            </a:extLst>
          </p:cNvPr>
          <p:cNvSpPr>
            <a:spLocks noGrp="1"/>
          </p:cNvSpPr>
          <p:nvPr>
            <p:ph sz="quarter" idx="17" hasCustomPrompt="1"/>
          </p:nvPr>
        </p:nvSpPr>
        <p:spPr>
          <a:xfrm>
            <a:off x="12711468" y="2418615"/>
            <a:ext cx="4652794" cy="2307164"/>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4" name="Text Placeholder 3">
            <a:extLst>
              <a:ext uri="{FF2B5EF4-FFF2-40B4-BE49-F238E27FC236}">
                <a16:creationId xmlns:a16="http://schemas.microsoft.com/office/drawing/2014/main" id="{5ABA7592-1B5E-BE43-97F1-DFD6B3E60A43}"/>
              </a:ext>
            </a:extLst>
          </p:cNvPr>
          <p:cNvSpPr>
            <a:spLocks noGrp="1"/>
          </p:cNvSpPr>
          <p:nvPr>
            <p:ph type="body" sz="quarter" idx="18" hasCustomPrompt="1"/>
          </p:nvPr>
        </p:nvSpPr>
        <p:spPr>
          <a:xfrm>
            <a:off x="12711468" y="4830290"/>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5" name="Content Placeholder 11">
            <a:extLst>
              <a:ext uri="{FF2B5EF4-FFF2-40B4-BE49-F238E27FC236}">
                <a16:creationId xmlns:a16="http://schemas.microsoft.com/office/drawing/2014/main" id="{4443973F-0A92-E84A-8696-0B9458AFC815}"/>
              </a:ext>
            </a:extLst>
          </p:cNvPr>
          <p:cNvSpPr>
            <a:spLocks noGrp="1"/>
          </p:cNvSpPr>
          <p:nvPr>
            <p:ph sz="quarter" idx="19" hasCustomPrompt="1"/>
          </p:nvPr>
        </p:nvSpPr>
        <p:spPr>
          <a:xfrm>
            <a:off x="12708422" y="5930541"/>
            <a:ext cx="4656295" cy="2304288"/>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6" name="Text Placeholder 3">
            <a:extLst>
              <a:ext uri="{FF2B5EF4-FFF2-40B4-BE49-F238E27FC236}">
                <a16:creationId xmlns:a16="http://schemas.microsoft.com/office/drawing/2014/main" id="{E3302942-87E3-B148-A863-C2D13347F562}"/>
              </a:ext>
            </a:extLst>
          </p:cNvPr>
          <p:cNvSpPr>
            <a:spLocks noGrp="1"/>
          </p:cNvSpPr>
          <p:nvPr>
            <p:ph type="body" sz="quarter" idx="20" hasCustomPrompt="1"/>
          </p:nvPr>
        </p:nvSpPr>
        <p:spPr>
          <a:xfrm>
            <a:off x="12708421" y="8342216"/>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7" name="Content Placeholder 11">
            <a:extLst>
              <a:ext uri="{FF2B5EF4-FFF2-40B4-BE49-F238E27FC236}">
                <a16:creationId xmlns:a16="http://schemas.microsoft.com/office/drawing/2014/main" id="{38CAC899-60DC-3E4A-A231-C9C3F3B8E473}"/>
              </a:ext>
            </a:extLst>
          </p:cNvPr>
          <p:cNvSpPr>
            <a:spLocks noGrp="1"/>
          </p:cNvSpPr>
          <p:nvPr>
            <p:ph sz="quarter" idx="21" hasCustomPrompt="1"/>
          </p:nvPr>
        </p:nvSpPr>
        <p:spPr>
          <a:xfrm>
            <a:off x="6818898" y="2418615"/>
            <a:ext cx="4652794" cy="2307164"/>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8" name="Text Placeholder 3">
            <a:extLst>
              <a:ext uri="{FF2B5EF4-FFF2-40B4-BE49-F238E27FC236}">
                <a16:creationId xmlns:a16="http://schemas.microsoft.com/office/drawing/2014/main" id="{55875898-1417-DC41-B53E-67898D277A5D}"/>
              </a:ext>
            </a:extLst>
          </p:cNvPr>
          <p:cNvSpPr>
            <a:spLocks noGrp="1"/>
          </p:cNvSpPr>
          <p:nvPr>
            <p:ph type="body" sz="quarter" idx="22" hasCustomPrompt="1"/>
          </p:nvPr>
        </p:nvSpPr>
        <p:spPr>
          <a:xfrm>
            <a:off x="6818898" y="4830290"/>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29" name="Content Placeholder 11">
            <a:extLst>
              <a:ext uri="{FF2B5EF4-FFF2-40B4-BE49-F238E27FC236}">
                <a16:creationId xmlns:a16="http://schemas.microsoft.com/office/drawing/2014/main" id="{B8207CD1-40AE-2042-B726-3C99F89188CD}"/>
              </a:ext>
            </a:extLst>
          </p:cNvPr>
          <p:cNvSpPr>
            <a:spLocks noGrp="1"/>
          </p:cNvSpPr>
          <p:nvPr>
            <p:ph sz="quarter" idx="23" hasCustomPrompt="1"/>
          </p:nvPr>
        </p:nvSpPr>
        <p:spPr>
          <a:xfrm>
            <a:off x="6815852" y="5930541"/>
            <a:ext cx="4656295" cy="2304288"/>
          </a:xfrm>
          <a:prstGeom prst="rect">
            <a:avLst/>
          </a:prstGeom>
        </p:spPr>
        <p:txBody>
          <a:bodyPr lIns="182880" tIns="0" rIns="182880" bIns="0" anchor="ctr">
            <a:normAutofit/>
          </a:bodyPr>
          <a:lstStyle>
            <a:lvl1pPr marL="0" indent="0" algn="ctr">
              <a:buNone/>
              <a:defRPr sz="2200" b="0" i="0" baseline="0">
                <a:latin typeface="+mn-lt"/>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30" name="Text Placeholder 3">
            <a:extLst>
              <a:ext uri="{FF2B5EF4-FFF2-40B4-BE49-F238E27FC236}">
                <a16:creationId xmlns:a16="http://schemas.microsoft.com/office/drawing/2014/main" id="{21B665CC-06EB-CD47-A194-6904AB6A9438}"/>
              </a:ext>
            </a:extLst>
          </p:cNvPr>
          <p:cNvSpPr>
            <a:spLocks noGrp="1"/>
          </p:cNvSpPr>
          <p:nvPr>
            <p:ph type="body" sz="quarter" idx="24" hasCustomPrompt="1"/>
          </p:nvPr>
        </p:nvSpPr>
        <p:spPr>
          <a:xfrm>
            <a:off x="6815851" y="8342216"/>
            <a:ext cx="4656295" cy="642058"/>
          </a:xfrm>
          <a:prstGeom prst="rect">
            <a:avLst/>
          </a:prstGeom>
        </p:spPr>
        <p:txBody>
          <a:bodyPr lIns="182880" tIns="0" rIns="182880" bIns="0" anchor="ctr">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1606406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314F7D41-2269-4FA6-0230-00E9896AC3E8}"/>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11"/>
          <p:cNvSpPr>
            <a:spLocks noGrp="1"/>
          </p:cNvSpPr>
          <p:nvPr>
            <p:ph sz="quarter" idx="12" hasCustomPrompt="1"/>
          </p:nvPr>
        </p:nvSpPr>
        <p:spPr>
          <a:xfrm>
            <a:off x="917190" y="2625498"/>
            <a:ext cx="1766656" cy="171822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341073" y="2532121"/>
            <a:ext cx="14029725" cy="1904990"/>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17190" y="5080776"/>
            <a:ext cx="1766656" cy="171822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341073" y="4987397"/>
            <a:ext cx="14029725" cy="1904990"/>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17190" y="7482706"/>
            <a:ext cx="1766656" cy="171822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341073" y="7389327"/>
            <a:ext cx="14029725" cy="1904990"/>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3048038" y="2478772"/>
            <a:ext cx="0" cy="201168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048038" y="4934048"/>
            <a:ext cx="0" cy="201168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048038" y="7335978"/>
            <a:ext cx="0" cy="201168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7F929ED4-09FE-D842-ADFC-1EE27108F011}"/>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5" name="Rectangle 14">
            <a:extLst>
              <a:ext uri="{FF2B5EF4-FFF2-40B4-BE49-F238E27FC236}">
                <a16:creationId xmlns:a16="http://schemas.microsoft.com/office/drawing/2014/main" id="{60359A65-8870-40C3-F872-7437FB1E8EBE}"/>
              </a:ext>
            </a:extLst>
          </p:cNvPr>
          <p:cNvSpPr/>
          <p:nvPr userDrawn="1"/>
        </p:nvSpPr>
        <p:spPr>
          <a:xfrm>
            <a:off x="1" y="-795717"/>
            <a:ext cx="7164906" cy="461665"/>
          </a:xfrm>
          <a:prstGeom prst="rect">
            <a:avLst/>
          </a:prstGeom>
        </p:spPr>
        <p:txBody>
          <a:bodyPr wrap="square">
            <a:spAutoFit/>
          </a:bodyPr>
          <a:lstStyle/>
          <a:p>
            <a:pPr algn="l" defTabSz="1828756"/>
            <a:r>
              <a:rPr lang="en-US" sz="2400" b="0" i="0" dirty="0">
                <a:solidFill>
                  <a:srgbClr val="404040"/>
                </a:solidFill>
                <a:latin typeface="PS TT Commons" panose="02000506040000020004" pitchFamily="2" charset="77"/>
                <a:ea typeface="PS TT Commons DemiBold" charset="0"/>
                <a:cs typeface="PS TT Commons DemiBold" charset="0"/>
              </a:rPr>
              <a:t>This </a:t>
            </a:r>
            <a:r>
              <a:rPr lang="en-US" sz="2400" b="0" i="0" dirty="0" err="1">
                <a:solidFill>
                  <a:srgbClr val="404040"/>
                </a:solidFill>
                <a:latin typeface="PS TT Commons" panose="02000506040000020004" pitchFamily="2" charset="77"/>
                <a:ea typeface="PS TT Commons DemiBold" charset="0"/>
                <a:cs typeface="PS TT Commons DemiBold" charset="0"/>
              </a:rPr>
              <a:t>slidelist</a:t>
            </a:r>
            <a:r>
              <a:rPr lang="en-US" sz="2400" b="0" i="0" dirty="0">
                <a:solidFill>
                  <a:srgbClr val="404040"/>
                </a:solidFill>
                <a:latin typeface="PS TT Commons" panose="02000506040000020004" pitchFamily="2" charset="77"/>
                <a:ea typeface="PS TT Commons DemiBold" charset="0"/>
                <a:cs typeface="PS TT Commons DemiBold" charset="0"/>
              </a:rPr>
              <a: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rgbClr val="404040"/>
                </a:solidFill>
                <a:latin typeface="PS TT Commons" panose="02000506040000020004" pitchFamily="2" charset="77"/>
                <a:ea typeface="PS TT Commons DemiBold" charset="0"/>
                <a:cs typeface="PS TT Commons DemiBold" charset="0"/>
              </a:rPr>
              <a:t>with</a:t>
            </a:r>
            <a:r>
              <a:rPr lang="en-US" sz="2400" b="0" i="0" baseline="0" dirty="0">
                <a:solidFill>
                  <a:srgbClr val="404040"/>
                </a:solidFill>
                <a:latin typeface="PS TT Commons" panose="02000506040000020004" pitchFamily="2" charset="77"/>
                <a:ea typeface="PS TT Commons DemiBold" charset="0"/>
                <a:cs typeface="PS TT Commons DemiBold" charset="0"/>
              </a:rPr>
              <a:t> </a:t>
            </a:r>
            <a:r>
              <a:rPr lang="en-US" sz="2400" b="1" i="0" baseline="0" dirty="0">
                <a:solidFill>
                  <a:schemeClr val="accent1"/>
                </a:solidFill>
                <a:latin typeface="PS TT Commons DemiBold" charset="0"/>
                <a:ea typeface="PS TT Commons DemiBold" charset="0"/>
                <a:cs typeface="PS TT Commons DemiBold" charset="0"/>
              </a:rPr>
              <a:t>appear</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41727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8ABD18AD-AD97-A4F5-CB66-9A372B107695}"/>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11"/>
          <p:cNvSpPr>
            <a:spLocks noGrp="1"/>
          </p:cNvSpPr>
          <p:nvPr>
            <p:ph sz="quarter" idx="12" hasCustomPrompt="1"/>
          </p:nvPr>
        </p:nvSpPr>
        <p:spPr>
          <a:xfrm>
            <a:off x="917190" y="2274231"/>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001994" y="2145186"/>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17190" y="4240225"/>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001994" y="4111178"/>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17190" y="6209333"/>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001994" y="6080288"/>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917190" y="8178441"/>
            <a:ext cx="1570712" cy="1398298"/>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001994" y="8049396"/>
            <a:ext cx="14368808" cy="162805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732274" y="2236627"/>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32274" y="4202621"/>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32274" y="6171729"/>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32274" y="8140837"/>
            <a:ext cx="0" cy="1465250"/>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0" i="0" dirty="0">
                <a:solidFill>
                  <a:srgbClr val="404040"/>
                </a:solidFill>
                <a:latin typeface="PS TT Commons" panose="02000506040000020004" pitchFamily="2" charset="77"/>
                <a:ea typeface="PS TT Commons DemiBold" charset="0"/>
                <a:cs typeface="PS TT Commons DemiBold" charset="0"/>
              </a:rPr>
              <a:t>This </a:t>
            </a:r>
            <a:r>
              <a:rPr lang="en-US" sz="2400" b="0" i="0" dirty="0" err="1">
                <a:solidFill>
                  <a:srgbClr val="404040"/>
                </a:solidFill>
                <a:latin typeface="PS TT Commons" panose="02000506040000020004" pitchFamily="2" charset="77"/>
                <a:ea typeface="PS TT Commons DemiBold" charset="0"/>
                <a:cs typeface="PS TT Commons DemiBold" charset="0"/>
              </a:rPr>
              <a:t>slidelist</a:t>
            </a:r>
            <a:r>
              <a:rPr lang="en-US" sz="2400" b="0" i="0" dirty="0">
                <a:solidFill>
                  <a:srgbClr val="404040"/>
                </a:solidFill>
                <a:latin typeface="PS TT Commons" panose="02000506040000020004" pitchFamily="2" charset="77"/>
                <a:ea typeface="PS TT Commons DemiBold" charset="0"/>
                <a:cs typeface="PS TT Commons DemiBold" charset="0"/>
              </a:rPr>
              <a: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rgbClr val="404040"/>
                </a:solidFill>
                <a:latin typeface="PS TT Commons" panose="02000506040000020004" pitchFamily="2" charset="77"/>
                <a:ea typeface="PS TT Commons DemiBold" charset="0"/>
                <a:cs typeface="PS TT Commons DemiBold" charset="0"/>
              </a:rPr>
              <a:t>with</a:t>
            </a:r>
            <a:r>
              <a:rPr lang="en-US" sz="2400" b="0" i="0" baseline="0" dirty="0">
                <a:solidFill>
                  <a:srgbClr val="404040"/>
                </a:solidFill>
                <a:latin typeface="PS TT Commons" panose="02000506040000020004" pitchFamily="2" charset="77"/>
                <a:ea typeface="PS TT Commons DemiBold" charset="0"/>
                <a:cs typeface="PS TT Commons DemiBold" charset="0"/>
              </a:rPr>
              <a:t> </a:t>
            </a:r>
            <a:r>
              <a:rPr lang="en-US" sz="2400" b="1" i="0" baseline="0" dirty="0">
                <a:solidFill>
                  <a:schemeClr val="accent1"/>
                </a:solidFill>
                <a:latin typeface="PS TT Commons DemiBold" charset="0"/>
                <a:ea typeface="PS TT Commons DemiBold" charset="0"/>
                <a:cs typeface="PS TT Commons DemiBold" charset="0"/>
              </a:rPr>
              <a:t>appear</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
        <p:nvSpPr>
          <p:cNvPr id="16" name="Title 1">
            <a:extLst>
              <a:ext uri="{FF2B5EF4-FFF2-40B4-BE49-F238E27FC236}">
                <a16:creationId xmlns:a16="http://schemas.microsoft.com/office/drawing/2014/main" id="{C80944E1-E95E-8642-A9F2-ECA74B10D06B}"/>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Tree>
    <p:extLst>
      <p:ext uri="{BB962C8B-B14F-4D97-AF65-F5344CB8AC3E}">
        <p14:creationId xmlns:p14="http://schemas.microsoft.com/office/powerpoint/2010/main" val="385499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Item List with Icons">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6F2F5CDF-F9C5-1EE8-E9DD-22322DCD9A77}"/>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11"/>
          <p:cNvSpPr>
            <a:spLocks noGrp="1"/>
          </p:cNvSpPr>
          <p:nvPr>
            <p:ph sz="quarter" idx="12" hasCustomPrompt="1"/>
          </p:nvPr>
        </p:nvSpPr>
        <p:spPr>
          <a:xfrm>
            <a:off x="917190" y="2145187"/>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2971837" y="2145187"/>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917190" y="3623501"/>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2971837" y="3623501"/>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917190" y="5101815"/>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2971837" y="5101815"/>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917190" y="6580129"/>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2971837" y="6580129"/>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2729869" y="2236625"/>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29869" y="3714941"/>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729869" y="5193255"/>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29869" y="6671567"/>
            <a:ext cx="0" cy="1094874"/>
          </a:xfrm>
          <a:prstGeom prst="line">
            <a:avLst/>
          </a:prstGeom>
          <a:ln w="571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917190" y="8100643"/>
            <a:ext cx="1570712" cy="1216526"/>
          </a:xfrm>
          <a:prstGeom prst="rect">
            <a:avLst/>
          </a:prstGeom>
        </p:spPr>
        <p:txBody>
          <a:bodyPr lIns="0" tIns="0" rIns="0" bIns="0" anchor="ctr">
            <a:normAutofit/>
          </a:bodyPr>
          <a:lstStyle>
            <a:lvl1pPr marL="0" indent="0" algn="ctr">
              <a:buNone/>
              <a:defRPr sz="2000" b="0" i="0" baseline="0">
                <a:latin typeface="+mn-lt"/>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2971837" y="8100643"/>
            <a:ext cx="14398965" cy="1216526"/>
          </a:xfrm>
          <a:prstGeom prst="rect">
            <a:avLst/>
          </a:prstGeom>
        </p:spPr>
        <p:txBody>
          <a:bodyPr lIns="182880" tIns="0" rIns="182880" bIns="0" anchor="ctr">
            <a:noAutofit/>
          </a:bodyPr>
          <a:lstStyle>
            <a:lvl1pPr marL="0" indent="0" algn="l">
              <a:spcBef>
                <a:spcPts val="0"/>
              </a:spcBef>
              <a:buNone/>
              <a:defRPr sz="3400"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2729869" y="8192081"/>
            <a:ext cx="0" cy="1094874"/>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E57218B7-4C7E-0C48-A9D1-59902279CDBF}"/>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5" name="Rectangle 14">
            <a:extLst>
              <a:ext uri="{FF2B5EF4-FFF2-40B4-BE49-F238E27FC236}">
                <a16:creationId xmlns:a16="http://schemas.microsoft.com/office/drawing/2014/main" id="{0BBAAA70-96B6-A3EE-3B82-D7AA49071FF1}"/>
              </a:ext>
            </a:extLst>
          </p:cNvPr>
          <p:cNvSpPr/>
          <p:nvPr userDrawn="1"/>
        </p:nvSpPr>
        <p:spPr>
          <a:xfrm>
            <a:off x="1" y="-795717"/>
            <a:ext cx="7164906" cy="461665"/>
          </a:xfrm>
          <a:prstGeom prst="rect">
            <a:avLst/>
          </a:prstGeom>
        </p:spPr>
        <p:txBody>
          <a:bodyPr wrap="square">
            <a:spAutoFit/>
          </a:bodyPr>
          <a:lstStyle/>
          <a:p>
            <a:pPr algn="l" defTabSz="1828756"/>
            <a:r>
              <a:rPr lang="en-US" sz="2400" b="0" i="0" dirty="0">
                <a:solidFill>
                  <a:srgbClr val="404040"/>
                </a:solidFill>
                <a:latin typeface="PS TT Commons" panose="02000506040000020004" pitchFamily="2" charset="77"/>
                <a:ea typeface="PS TT Commons DemiBold" charset="0"/>
                <a:cs typeface="PS TT Commons DemiBold" charset="0"/>
              </a:rPr>
              <a:t>This </a:t>
            </a:r>
            <a:r>
              <a:rPr lang="en-US" sz="2400" b="0" i="0" dirty="0" err="1">
                <a:solidFill>
                  <a:srgbClr val="404040"/>
                </a:solidFill>
                <a:latin typeface="PS TT Commons" panose="02000506040000020004" pitchFamily="2" charset="77"/>
                <a:ea typeface="PS TT Commons DemiBold" charset="0"/>
                <a:cs typeface="PS TT Commons DemiBold" charset="0"/>
              </a:rPr>
              <a:t>slidelist</a:t>
            </a:r>
            <a:r>
              <a:rPr lang="en-US" sz="2400" b="0" i="0" dirty="0">
                <a:solidFill>
                  <a:srgbClr val="404040"/>
                </a:solidFill>
                <a:latin typeface="PS TT Commons" panose="02000506040000020004" pitchFamily="2" charset="77"/>
                <a:ea typeface="PS TT Commons DemiBold" charset="0"/>
                <a:cs typeface="PS TT Commons DemiBold" charset="0"/>
              </a:rPr>
              <a: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rgbClr val="404040"/>
                </a:solidFill>
                <a:latin typeface="PS TT Commons" panose="02000506040000020004" pitchFamily="2" charset="77"/>
                <a:ea typeface="PS TT Commons DemiBold" charset="0"/>
                <a:cs typeface="PS TT Commons DemiBold" charset="0"/>
              </a:rPr>
              <a:t>with</a:t>
            </a:r>
            <a:r>
              <a:rPr lang="en-US" sz="2400" b="0" i="0" baseline="0" dirty="0">
                <a:solidFill>
                  <a:srgbClr val="404040"/>
                </a:solidFill>
                <a:latin typeface="PS TT Commons" panose="02000506040000020004" pitchFamily="2" charset="77"/>
                <a:ea typeface="PS TT Commons DemiBold" charset="0"/>
                <a:cs typeface="PS TT Commons DemiBold" charset="0"/>
              </a:rPr>
              <a:t> </a:t>
            </a:r>
            <a:r>
              <a:rPr lang="en-US" sz="2400" b="1" i="0" baseline="0" dirty="0">
                <a:solidFill>
                  <a:schemeClr val="accent1"/>
                </a:solidFill>
                <a:latin typeface="PS TT Commons DemiBold" charset="0"/>
                <a:ea typeface="PS TT Commons DemiBold" charset="0"/>
                <a:cs typeface="PS TT Commons DemiBold" charset="0"/>
              </a:rPr>
              <a:t>appear</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81034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hunking: Two Items">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E438D30C-1DF3-4918-2214-6D061D7EEA97}"/>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solidFill>
            <a:schemeClr val="bg2">
              <a:lumMod val="90000"/>
            </a:schemeClr>
          </a:solidFill>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rgbClr val="130F25"/>
                </a:solidFill>
                <a:latin typeface="+mn-lt"/>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2647540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rgbClr val="130F25"/>
                </a:solidFill>
                <a:latin typeface="+mn-lt"/>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42613118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Chunking: Three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8911E256-AE20-2F59-6EFF-ABCACA045FB1}"/>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90" y="3369277"/>
            <a:ext cx="5065776" cy="5008606"/>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C5792EE3-B63C-A641-819C-11D988750844}"/>
              </a:ext>
            </a:extLst>
          </p:cNvPr>
          <p:cNvSpPr>
            <a:spLocks noGrp="1"/>
          </p:cNvSpPr>
          <p:nvPr>
            <p:ph sz="quarter" idx="13" hasCustomPrompt="1"/>
          </p:nvPr>
        </p:nvSpPr>
        <p:spPr>
          <a:xfrm>
            <a:off x="6613210" y="3369277"/>
            <a:ext cx="5061580" cy="5008606"/>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74444F9C-088E-084F-84BA-E2BAF914F0F4}"/>
              </a:ext>
            </a:extLst>
          </p:cNvPr>
          <p:cNvSpPr>
            <a:spLocks noGrp="1"/>
          </p:cNvSpPr>
          <p:nvPr>
            <p:ph sz="quarter" idx="14" hasCustomPrompt="1"/>
          </p:nvPr>
        </p:nvSpPr>
        <p:spPr>
          <a:xfrm>
            <a:off x="12309230" y="3369277"/>
            <a:ext cx="5061580" cy="5008606"/>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Tree>
    <p:extLst>
      <p:ext uri="{BB962C8B-B14F-4D97-AF65-F5344CB8AC3E}">
        <p14:creationId xmlns:p14="http://schemas.microsoft.com/office/powerpoint/2010/main" val="34044517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Chunking: Three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C99FD81E-62C1-13D1-DC1D-76DC3FD06F39}"/>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90" y="3369277"/>
            <a:ext cx="5065776" cy="5008606"/>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C5792EE3-B63C-A641-819C-11D988750844}"/>
              </a:ext>
            </a:extLst>
          </p:cNvPr>
          <p:cNvSpPr>
            <a:spLocks noGrp="1"/>
          </p:cNvSpPr>
          <p:nvPr>
            <p:ph sz="quarter" idx="13" hasCustomPrompt="1"/>
          </p:nvPr>
        </p:nvSpPr>
        <p:spPr>
          <a:xfrm>
            <a:off x="6613210" y="3369277"/>
            <a:ext cx="5061580" cy="5008606"/>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74444F9C-088E-084F-84BA-E2BAF914F0F4}"/>
              </a:ext>
            </a:extLst>
          </p:cNvPr>
          <p:cNvSpPr>
            <a:spLocks noGrp="1"/>
          </p:cNvSpPr>
          <p:nvPr>
            <p:ph sz="quarter" idx="14" hasCustomPrompt="1"/>
          </p:nvPr>
        </p:nvSpPr>
        <p:spPr>
          <a:xfrm>
            <a:off x="12305034" y="3369277"/>
            <a:ext cx="5061580" cy="5008606"/>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Tree>
    <p:extLst>
      <p:ext uri="{BB962C8B-B14F-4D97-AF65-F5344CB8AC3E}">
        <p14:creationId xmlns:p14="http://schemas.microsoft.com/office/powerpoint/2010/main" val="625684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rse Title - 3 Line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6CACAF-B909-63EF-E8A0-7EE09C8D006E}"/>
              </a:ext>
            </a:extLst>
          </p:cNvPr>
          <p:cNvPicPr>
            <a:picLocks noChangeAspect="1"/>
          </p:cNvPicPr>
          <p:nvPr userDrawn="1"/>
        </p:nvPicPr>
        <p:blipFill>
          <a:blip r:embed="rId2"/>
          <a:stretch>
            <a:fillRect/>
          </a:stretch>
        </p:blipFill>
        <p:spPr>
          <a:xfrm>
            <a:off x="-1" y="0"/>
            <a:ext cx="18287999" cy="10286999"/>
          </a:xfrm>
          <a:prstGeom prst="rect">
            <a:avLst/>
          </a:prstGeom>
        </p:spPr>
      </p:pic>
      <p:sp>
        <p:nvSpPr>
          <p:cNvPr id="12" name="Text Placeholder 4"/>
          <p:cNvSpPr>
            <a:spLocks noGrp="1"/>
          </p:cNvSpPr>
          <p:nvPr>
            <p:ph type="body" sz="quarter" idx="10" hasCustomPrompt="1"/>
          </p:nvPr>
        </p:nvSpPr>
        <p:spPr>
          <a:xfrm>
            <a:off x="1042297" y="921052"/>
            <a:ext cx="16221456" cy="3517042"/>
          </a:xfrm>
          <a:prstGeom prst="rect">
            <a:avLst/>
          </a:prstGeom>
        </p:spPr>
        <p:txBody>
          <a:bodyPr lIns="91440" rIns="91440" anchor="b">
            <a:noAutofit/>
          </a:bodyPr>
          <a:lstStyle>
            <a:lvl1pPr marL="0" indent="0">
              <a:lnSpc>
                <a:spcPct val="95000"/>
              </a:lnSpc>
              <a:buNone/>
              <a:defRPr sz="8000" b="1" i="0" spc="0" baseline="0">
                <a:latin typeface="+mj-lt"/>
              </a:defRPr>
            </a:lvl1pPr>
          </a:lstStyle>
          <a:p>
            <a:pPr lvl="0"/>
            <a:r>
              <a:rPr lang="en-US" dirty="0"/>
              <a:t>Title of This Course in Title </a:t>
            </a:r>
            <a:br>
              <a:rPr lang="en-US" dirty="0"/>
            </a:br>
            <a:r>
              <a:rPr lang="en-US" dirty="0"/>
              <a:t>Case with Three Lines of Text </a:t>
            </a:r>
            <a:br>
              <a:rPr lang="en-US" dirty="0"/>
            </a:br>
            <a:r>
              <a:rPr lang="en-US" dirty="0"/>
              <a:t>at 80 </a:t>
            </a:r>
            <a:r>
              <a:rPr lang="en-US" dirty="0" err="1"/>
              <a:t>pt</a:t>
            </a:r>
            <a:r>
              <a:rPr lang="en-US" dirty="0"/>
              <a:t> Font Size</a:t>
            </a:r>
          </a:p>
        </p:txBody>
      </p:sp>
      <p:sp>
        <p:nvSpPr>
          <p:cNvPr id="14" name="Text Placeholder 16"/>
          <p:cNvSpPr>
            <a:spLocks noGrp="1"/>
          </p:cNvSpPr>
          <p:nvPr>
            <p:ph type="body" sz="quarter" idx="12" hasCustomPrompt="1"/>
          </p:nvPr>
        </p:nvSpPr>
        <p:spPr>
          <a:xfrm>
            <a:off x="3574466" y="7324467"/>
            <a:ext cx="9579639" cy="608980"/>
          </a:xfrm>
          <a:prstGeom prst="rect">
            <a:avLst/>
          </a:prstGeom>
        </p:spPr>
        <p:txBody>
          <a:bodyPr lIns="91440" tIns="45720" rIns="91440" anchor="t">
            <a:noAutofit/>
          </a:bodyPr>
          <a:lstStyle>
            <a:lvl1pPr marL="0" indent="0">
              <a:buNone/>
              <a:defRPr sz="3600" b="1" i="0" spc="0">
                <a:solidFill>
                  <a:schemeClr val="accent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Author Name</a:t>
            </a:r>
          </a:p>
        </p:txBody>
      </p:sp>
      <p:sp>
        <p:nvSpPr>
          <p:cNvPr id="15" name="Text Placeholder 18"/>
          <p:cNvSpPr>
            <a:spLocks noGrp="1"/>
          </p:cNvSpPr>
          <p:nvPr>
            <p:ph type="body" sz="quarter" idx="13" hasCustomPrompt="1"/>
          </p:nvPr>
        </p:nvSpPr>
        <p:spPr>
          <a:xfrm>
            <a:off x="3574466" y="7926233"/>
            <a:ext cx="9579637" cy="683713"/>
          </a:xfrm>
          <a:prstGeom prst="rect">
            <a:avLst/>
          </a:prstGeom>
        </p:spPr>
        <p:txBody>
          <a:bodyPr lIns="91440" tIns="45720" anchor="t">
            <a:noAutofit/>
          </a:bodyPr>
          <a:lstStyle>
            <a:lvl1pPr marL="0" indent="0">
              <a:buNone/>
              <a:defRPr sz="2400" b="0" i="0" spc="0" baseline="0">
                <a:latin typeface="PS TT Commons" charset="0"/>
                <a:ea typeface="PS TT Commons" charset="0"/>
                <a:cs typeface="PS TT Commons" charset="0"/>
              </a:defRPr>
            </a:lvl1pPr>
          </a:lstStyle>
          <a:p>
            <a:pPr lvl="0"/>
            <a:r>
              <a:rPr lang="en-US" dirty="0"/>
              <a:t>Author Title in Title Case</a:t>
            </a:r>
          </a:p>
        </p:txBody>
      </p:sp>
      <p:sp>
        <p:nvSpPr>
          <p:cNvPr id="16" name="Text Placeholder 20"/>
          <p:cNvSpPr>
            <a:spLocks noGrp="1"/>
          </p:cNvSpPr>
          <p:nvPr>
            <p:ph type="body" sz="quarter" idx="14" hasCustomPrompt="1"/>
          </p:nvPr>
        </p:nvSpPr>
        <p:spPr>
          <a:xfrm>
            <a:off x="3573194" y="8409761"/>
            <a:ext cx="9580909" cy="825287"/>
          </a:xfrm>
          <a:prstGeom prst="rect">
            <a:avLst/>
          </a:prstGeom>
        </p:spPr>
        <p:txBody>
          <a:bodyPr lIns="91440" anchor="ctr">
            <a:noAutofit/>
          </a:bodyPr>
          <a:lstStyle>
            <a:lvl1pPr marL="0" indent="0">
              <a:buNone/>
              <a:defRPr sz="2200" b="0" i="0" spc="0" baseline="0">
                <a:latin typeface="PS TT Commons" charset="0"/>
                <a:ea typeface="PS TT Commons" charset="0"/>
                <a:cs typeface="PS TT Commons" charset="0"/>
              </a:defRPr>
            </a:lvl1pPr>
          </a:lstStyle>
          <a:p>
            <a:pPr lvl="0"/>
            <a:r>
              <a:rPr lang="en-US" dirty="0">
                <a:effectLst/>
              </a:rPr>
              <a:t>@</a:t>
            </a:r>
            <a:r>
              <a:rPr lang="en-US" dirty="0" err="1">
                <a:effectLst/>
              </a:rPr>
              <a:t>socialmedia</a:t>
            </a:r>
            <a:r>
              <a:rPr lang="en-US" dirty="0">
                <a:effectLst/>
              </a:rPr>
              <a:t>   |   </a:t>
            </a:r>
            <a:r>
              <a:rPr lang="en-US" dirty="0" err="1">
                <a:effectLst/>
              </a:rPr>
              <a:t>www.authorsite.com</a:t>
            </a:r>
            <a:endParaRPr lang="en-US" dirty="0"/>
          </a:p>
        </p:txBody>
      </p:sp>
      <p:sp>
        <p:nvSpPr>
          <p:cNvPr id="18" name="Picture Placeholder 22"/>
          <p:cNvSpPr>
            <a:spLocks noGrp="1" noChangeAspect="1"/>
          </p:cNvSpPr>
          <p:nvPr>
            <p:ph type="pic" sz="quarter" idx="15" hasCustomPrompt="1"/>
          </p:nvPr>
        </p:nvSpPr>
        <p:spPr>
          <a:xfrm>
            <a:off x="1030653" y="7105955"/>
            <a:ext cx="2066544" cy="2066544"/>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dirty="0"/>
              <a:t>Click to insert photo</a:t>
            </a:r>
          </a:p>
        </p:txBody>
      </p:sp>
      <p:sp>
        <p:nvSpPr>
          <p:cNvPr id="17" name="Text Placeholder 16">
            <a:extLst>
              <a:ext uri="{FF2B5EF4-FFF2-40B4-BE49-F238E27FC236}">
                <a16:creationId xmlns:a16="http://schemas.microsoft.com/office/drawing/2014/main" id="{D3866C99-D4C3-BE4A-8BC7-1EDFA524F625}"/>
              </a:ext>
            </a:extLst>
          </p:cNvPr>
          <p:cNvSpPr>
            <a:spLocks noGrp="1"/>
          </p:cNvSpPr>
          <p:nvPr>
            <p:ph type="body" sz="quarter" idx="16" hasCustomPrompt="1"/>
          </p:nvPr>
        </p:nvSpPr>
        <p:spPr>
          <a:xfrm>
            <a:off x="1013720" y="4740793"/>
            <a:ext cx="9579639" cy="608980"/>
          </a:xfrm>
          <a:prstGeom prst="rect">
            <a:avLst/>
          </a:prstGeom>
        </p:spPr>
        <p:txBody>
          <a:bodyPr lIns="91440" tIns="45720" rIns="91440" anchor="t">
            <a:noAutofit/>
          </a:bodyPr>
          <a:lstStyle>
            <a:lvl1pPr marL="0" indent="0">
              <a:buNone/>
              <a:defRPr sz="4200" b="1" i="0" spc="0">
                <a:solidFill>
                  <a:schemeClr val="tx1"/>
                </a:solidFill>
                <a:latin typeface="+mn-lt"/>
                <a:ea typeface="PS TT Commons" panose="02000506040000020004" pitchFamily="2" charset="77"/>
                <a:cs typeface="PS TT Commons" panose="02000506040000020004" pitchFamily="2" charset="77"/>
              </a:defRPr>
            </a:lvl1pPr>
          </a:lstStyle>
          <a:p>
            <a:pPr lvl="0"/>
            <a:r>
              <a:rPr lang="en-US" dirty="0"/>
              <a:t>Module Two Title in Title Case</a:t>
            </a:r>
          </a:p>
        </p:txBody>
      </p:sp>
      <p:pic>
        <p:nvPicPr>
          <p:cNvPr id="10" name="Picture 9">
            <a:extLst>
              <a:ext uri="{FF2B5EF4-FFF2-40B4-BE49-F238E27FC236}">
                <a16:creationId xmlns:a16="http://schemas.microsoft.com/office/drawing/2014/main" id="{256B1A3E-D077-74FC-602C-3057FEBBDED3}"/>
              </a:ext>
            </a:extLst>
          </p:cNvPr>
          <p:cNvPicPr>
            <a:picLocks noChangeAspect="1"/>
          </p:cNvPicPr>
          <p:nvPr userDrawn="1"/>
        </p:nvPicPr>
        <p:blipFill>
          <a:blip r:embed="rId3"/>
          <a:srcRect/>
          <a:stretch/>
        </p:blipFill>
        <p:spPr>
          <a:xfrm>
            <a:off x="-5095" y="7105955"/>
            <a:ext cx="1023041" cy="2066544"/>
          </a:xfrm>
          <a:prstGeom prst="rect">
            <a:avLst/>
          </a:prstGeom>
        </p:spPr>
      </p:pic>
      <p:pic>
        <p:nvPicPr>
          <p:cNvPr id="19" name="Picture 18">
            <a:extLst>
              <a:ext uri="{FF2B5EF4-FFF2-40B4-BE49-F238E27FC236}">
                <a16:creationId xmlns:a16="http://schemas.microsoft.com/office/drawing/2014/main" id="{FD1784DD-C1C0-7355-E85E-0782B416E31F}"/>
              </a:ext>
            </a:extLst>
          </p:cNvPr>
          <p:cNvPicPr>
            <a:picLocks noChangeAspect="1"/>
          </p:cNvPicPr>
          <p:nvPr userDrawn="1"/>
        </p:nvPicPr>
        <p:blipFill>
          <a:blip r:embed="rId4"/>
          <a:srcRect/>
          <a:stretch/>
        </p:blipFill>
        <p:spPr>
          <a:xfrm>
            <a:off x="14178390" y="8149458"/>
            <a:ext cx="2066542" cy="1023041"/>
          </a:xfrm>
          <a:prstGeom prst="rect">
            <a:avLst/>
          </a:prstGeom>
        </p:spPr>
      </p:pic>
      <p:pic>
        <p:nvPicPr>
          <p:cNvPr id="22" name="Picture 21">
            <a:extLst>
              <a:ext uri="{FF2B5EF4-FFF2-40B4-BE49-F238E27FC236}">
                <a16:creationId xmlns:a16="http://schemas.microsoft.com/office/drawing/2014/main" id="{F7FE0160-14C1-64F6-0F7F-DE97CF2B1E8B}"/>
              </a:ext>
            </a:extLst>
          </p:cNvPr>
          <p:cNvPicPr>
            <a:picLocks noChangeAspect="1"/>
          </p:cNvPicPr>
          <p:nvPr userDrawn="1"/>
        </p:nvPicPr>
        <p:blipFill>
          <a:blip r:embed="rId5"/>
          <a:srcRect/>
          <a:stretch/>
        </p:blipFill>
        <p:spPr>
          <a:xfrm>
            <a:off x="16246177" y="7105955"/>
            <a:ext cx="1023041" cy="2066544"/>
          </a:xfrm>
          <a:prstGeom prst="rect">
            <a:avLst/>
          </a:prstGeom>
        </p:spPr>
      </p:pic>
      <p:pic>
        <p:nvPicPr>
          <p:cNvPr id="26" name="Picture 25">
            <a:extLst>
              <a:ext uri="{FF2B5EF4-FFF2-40B4-BE49-F238E27FC236}">
                <a16:creationId xmlns:a16="http://schemas.microsoft.com/office/drawing/2014/main" id="{CE562FF7-2DED-06A4-2989-65DBC09D94F8}"/>
              </a:ext>
            </a:extLst>
          </p:cNvPr>
          <p:cNvPicPr>
            <a:picLocks noChangeAspect="1"/>
          </p:cNvPicPr>
          <p:nvPr userDrawn="1"/>
        </p:nvPicPr>
        <p:blipFill>
          <a:blip r:embed="rId6"/>
          <a:srcRect/>
          <a:stretch/>
        </p:blipFill>
        <p:spPr>
          <a:xfrm>
            <a:off x="17264958" y="7105955"/>
            <a:ext cx="1023041" cy="2066544"/>
          </a:xfrm>
          <a:prstGeom prst="rect">
            <a:avLst/>
          </a:prstGeom>
        </p:spPr>
      </p:pic>
      <p:grpSp>
        <p:nvGrpSpPr>
          <p:cNvPr id="31" name="Group 30">
            <a:extLst>
              <a:ext uri="{FF2B5EF4-FFF2-40B4-BE49-F238E27FC236}">
                <a16:creationId xmlns:a16="http://schemas.microsoft.com/office/drawing/2014/main" id="{4274DB3C-399B-DE78-6602-0F44F7554F48}"/>
              </a:ext>
            </a:extLst>
          </p:cNvPr>
          <p:cNvGrpSpPr/>
          <p:nvPr userDrawn="1"/>
        </p:nvGrpSpPr>
        <p:grpSpPr>
          <a:xfrm>
            <a:off x="0" y="-1699793"/>
            <a:ext cx="12179808" cy="1307592"/>
            <a:chOff x="0" y="-1699793"/>
            <a:chExt cx="12179808" cy="1307592"/>
          </a:xfrm>
        </p:grpSpPr>
        <p:grpSp>
          <p:nvGrpSpPr>
            <p:cNvPr id="32" name="Group 31">
              <a:extLst>
                <a:ext uri="{FF2B5EF4-FFF2-40B4-BE49-F238E27FC236}">
                  <a16:creationId xmlns:a16="http://schemas.microsoft.com/office/drawing/2014/main" id="{1C479DA0-DD45-E363-9E6B-A5D998F4CBC8}"/>
                </a:ext>
              </a:extLst>
            </p:cNvPr>
            <p:cNvGrpSpPr/>
            <p:nvPr userDrawn="1"/>
          </p:nvGrpSpPr>
          <p:grpSpPr>
            <a:xfrm>
              <a:off x="0" y="-1699793"/>
              <a:ext cx="12179808" cy="1307592"/>
              <a:chOff x="0" y="-1572769"/>
              <a:chExt cx="12179808" cy="1307592"/>
            </a:xfrm>
          </p:grpSpPr>
          <p:sp>
            <p:nvSpPr>
              <p:cNvPr id="34" name="Rectangle 33">
                <a:extLst>
                  <a:ext uri="{FF2B5EF4-FFF2-40B4-BE49-F238E27FC236}">
                    <a16:creationId xmlns:a16="http://schemas.microsoft.com/office/drawing/2014/main" id="{22B9192F-3F66-7CC9-9CA9-4B15D0CE07D8}"/>
                  </a:ext>
                </a:extLst>
              </p:cNvPr>
              <p:cNvSpPr/>
              <p:nvPr userDrawn="1"/>
            </p:nvSpPr>
            <p:spPr>
              <a:xfrm>
                <a:off x="3803904" y="-1572769"/>
                <a:ext cx="8375904"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Rectangle 34">
                <a:extLst>
                  <a:ext uri="{FF2B5EF4-FFF2-40B4-BE49-F238E27FC236}">
                    <a16:creationId xmlns:a16="http://schemas.microsoft.com/office/drawing/2014/main" id="{5FB1DC01-63AD-121D-78F2-3CBE9507EFC4}"/>
                  </a:ext>
                </a:extLst>
              </p:cNvPr>
              <p:cNvSpPr/>
              <p:nvPr userDrawn="1"/>
            </p:nvSpPr>
            <p:spPr>
              <a:xfrm>
                <a:off x="0" y="-1572769"/>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B56BEBF-3ED7-EB98-7DFE-16A178A1859A}"/>
                  </a:ext>
                </a:extLst>
              </p:cNvPr>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pic>
          <p:nvPicPr>
            <p:cNvPr id="33" name="Picture 32" descr="A picture containing logo&#10;&#10;Description automatically generated">
              <a:extLst>
                <a:ext uri="{FF2B5EF4-FFF2-40B4-BE49-F238E27FC236}">
                  <a16:creationId xmlns:a16="http://schemas.microsoft.com/office/drawing/2014/main" id="{1C09E40F-CFA1-5651-CD59-8D2ACE6DF9A5}"/>
                </a:ext>
              </a:extLst>
            </p:cNvPr>
            <p:cNvPicPr>
              <a:picLocks noChangeAspect="1"/>
            </p:cNvPicPr>
            <p:nvPr userDrawn="1"/>
          </p:nvPicPr>
          <p:blipFill>
            <a:blip r:embed="rId7"/>
            <a:stretch>
              <a:fillRect/>
            </a:stretch>
          </p:blipFill>
          <p:spPr>
            <a:xfrm>
              <a:off x="4003069" y="-1629729"/>
              <a:ext cx="8005009" cy="1222987"/>
            </a:xfrm>
            <a:prstGeom prst="rect">
              <a:avLst/>
            </a:prstGeom>
          </p:spPr>
        </p:pic>
      </p:grpSp>
    </p:spTree>
    <p:extLst>
      <p:ext uri="{BB962C8B-B14F-4D97-AF65-F5344CB8AC3E}">
        <p14:creationId xmlns:p14="http://schemas.microsoft.com/office/powerpoint/2010/main" val="363037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Chunking: Four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2FACBA59-2639-7F07-B7C4-D04D83EE42F9}"/>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6" name="Content Placeholder 2">
            <a:extLst>
              <a:ext uri="{FF2B5EF4-FFF2-40B4-BE49-F238E27FC236}">
                <a16:creationId xmlns:a16="http://schemas.microsoft.com/office/drawing/2014/main" id="{4B992E51-577F-7149-8BB3-E6866BA14F51}"/>
              </a:ext>
            </a:extLst>
          </p:cNvPr>
          <p:cNvSpPr>
            <a:spLocks noGrp="1"/>
          </p:cNvSpPr>
          <p:nvPr>
            <p:ph sz="quarter" idx="13" hasCustomPrompt="1"/>
          </p:nvPr>
        </p:nvSpPr>
        <p:spPr>
          <a:xfrm>
            <a:off x="9519139" y="3369277"/>
            <a:ext cx="7851672"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3A551E12-559A-C34F-A3F4-D0B0905D2605}"/>
              </a:ext>
            </a:extLst>
          </p:cNvPr>
          <p:cNvSpPr>
            <a:spLocks noGrp="1"/>
          </p:cNvSpPr>
          <p:nvPr>
            <p:ph sz="quarter" idx="14" hasCustomPrompt="1"/>
          </p:nvPr>
        </p:nvSpPr>
        <p:spPr>
          <a:xfrm>
            <a:off x="917189" y="6507610"/>
            <a:ext cx="7851672"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A2AA4227-15E7-DC41-957C-72BADC5446A9}"/>
              </a:ext>
            </a:extLst>
          </p:cNvPr>
          <p:cNvSpPr>
            <a:spLocks noGrp="1"/>
          </p:cNvSpPr>
          <p:nvPr>
            <p:ph sz="quarter" idx="15" hasCustomPrompt="1"/>
          </p:nvPr>
        </p:nvSpPr>
        <p:spPr>
          <a:xfrm>
            <a:off x="9519139" y="6507610"/>
            <a:ext cx="7851672"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Tree>
    <p:extLst>
      <p:ext uri="{BB962C8B-B14F-4D97-AF65-F5344CB8AC3E}">
        <p14:creationId xmlns:p14="http://schemas.microsoft.com/office/powerpoint/2010/main" val="24066670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Chunking: Four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D7788435-B6F3-0A49-D122-4B6AFF059BD6}"/>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6" name="Content Placeholder 2">
            <a:extLst>
              <a:ext uri="{FF2B5EF4-FFF2-40B4-BE49-F238E27FC236}">
                <a16:creationId xmlns:a16="http://schemas.microsoft.com/office/drawing/2014/main" id="{4B992E51-577F-7149-8BB3-E6866BA14F51}"/>
              </a:ext>
            </a:extLst>
          </p:cNvPr>
          <p:cNvSpPr>
            <a:spLocks noGrp="1"/>
          </p:cNvSpPr>
          <p:nvPr>
            <p:ph sz="quarter" idx="13" hasCustomPrompt="1"/>
          </p:nvPr>
        </p:nvSpPr>
        <p:spPr>
          <a:xfrm>
            <a:off x="9519139" y="3369277"/>
            <a:ext cx="7851672"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7" name="Content Placeholder 2">
            <a:extLst>
              <a:ext uri="{FF2B5EF4-FFF2-40B4-BE49-F238E27FC236}">
                <a16:creationId xmlns:a16="http://schemas.microsoft.com/office/drawing/2014/main" id="{3A551E12-559A-C34F-A3F4-D0B0905D2605}"/>
              </a:ext>
            </a:extLst>
          </p:cNvPr>
          <p:cNvSpPr>
            <a:spLocks noGrp="1"/>
          </p:cNvSpPr>
          <p:nvPr>
            <p:ph sz="quarter" idx="14" hasCustomPrompt="1"/>
          </p:nvPr>
        </p:nvSpPr>
        <p:spPr>
          <a:xfrm>
            <a:off x="917189" y="6507610"/>
            <a:ext cx="7851672"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8" name="Content Placeholder 2">
            <a:extLst>
              <a:ext uri="{FF2B5EF4-FFF2-40B4-BE49-F238E27FC236}">
                <a16:creationId xmlns:a16="http://schemas.microsoft.com/office/drawing/2014/main" id="{A2AA4227-15E7-DC41-957C-72BADC5446A9}"/>
              </a:ext>
            </a:extLst>
          </p:cNvPr>
          <p:cNvSpPr>
            <a:spLocks noGrp="1"/>
          </p:cNvSpPr>
          <p:nvPr>
            <p:ph sz="quarter" idx="15" hasCustomPrompt="1"/>
          </p:nvPr>
        </p:nvSpPr>
        <p:spPr>
          <a:xfrm>
            <a:off x="9519139" y="6507610"/>
            <a:ext cx="7851672"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Tree>
    <p:extLst>
      <p:ext uri="{BB962C8B-B14F-4D97-AF65-F5344CB8AC3E}">
        <p14:creationId xmlns:p14="http://schemas.microsoft.com/office/powerpoint/2010/main" val="36837413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Chunking: Five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1393ACC-0B10-71F6-BB76-12FEF25441C4}"/>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3749977" y="6507610"/>
            <a:ext cx="5065776"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9443900" y="6507610"/>
            <a:ext cx="5065776"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Tree>
    <p:extLst>
      <p:ext uri="{BB962C8B-B14F-4D97-AF65-F5344CB8AC3E}">
        <p14:creationId xmlns:p14="http://schemas.microsoft.com/office/powerpoint/2010/main" val="22520707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Chunking: Five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0ED7364-BD4C-CDD6-32E7-BCC09D389561}"/>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3749977" y="6507610"/>
            <a:ext cx="5065776"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9443900" y="6507610"/>
            <a:ext cx="5065776"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Tree>
    <p:extLst>
      <p:ext uri="{BB962C8B-B14F-4D97-AF65-F5344CB8AC3E}">
        <p14:creationId xmlns:p14="http://schemas.microsoft.com/office/powerpoint/2010/main" val="12158644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Chunking: Six Items">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E3B50D61-6927-0F25-E6DE-22BFC0154370}"/>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917189" y="6507610"/>
            <a:ext cx="5065776"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6611112" y="6507610"/>
            <a:ext cx="5065776"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
        <p:nvSpPr>
          <p:cNvPr id="12" name="Content Placeholder 2">
            <a:extLst>
              <a:ext uri="{FF2B5EF4-FFF2-40B4-BE49-F238E27FC236}">
                <a16:creationId xmlns:a16="http://schemas.microsoft.com/office/drawing/2014/main" id="{F39D13C7-6F8C-9D49-A4B5-6360E0C646D2}"/>
              </a:ext>
            </a:extLst>
          </p:cNvPr>
          <p:cNvSpPr>
            <a:spLocks noGrp="1"/>
          </p:cNvSpPr>
          <p:nvPr>
            <p:ph sz="quarter" idx="21" hasCustomPrompt="1"/>
          </p:nvPr>
        </p:nvSpPr>
        <p:spPr>
          <a:xfrm>
            <a:off x="12305035" y="6507610"/>
            <a:ext cx="5065776" cy="2468815"/>
          </a:xfrm>
          <a:prstGeom prst="roundRect">
            <a:avLst>
              <a:gd name="adj" fmla="val 5057"/>
            </a:avLst>
          </a:prstGeom>
          <a:solidFill>
            <a:schemeClr val="bg2">
              <a:lumMod val="90000"/>
            </a:schemeClr>
          </a:solidFill>
        </p:spPr>
        <p:txBody>
          <a:bodyPr anchor="ctr"/>
          <a:lstStyle>
            <a:lvl1pPr algn="ctr">
              <a:defRPr sz="3600">
                <a:solidFill>
                  <a:srgbClr val="130F25"/>
                </a:solidFill>
                <a:latin typeface="+mn-lt"/>
              </a:defRPr>
            </a:lvl1pPr>
          </a:lstStyle>
          <a:p>
            <a:r>
              <a:rPr lang="en-US" dirty="0"/>
              <a:t>Add text</a:t>
            </a:r>
          </a:p>
        </p:txBody>
      </p:sp>
    </p:spTree>
    <p:extLst>
      <p:ext uri="{BB962C8B-B14F-4D97-AF65-F5344CB8AC3E}">
        <p14:creationId xmlns:p14="http://schemas.microsoft.com/office/powerpoint/2010/main" val="39425397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Chunking: Six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59D950C9-A85F-B358-9DDA-C2B9588CD5B0}"/>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5065776"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9" name="Content Placeholder 2">
            <a:extLst>
              <a:ext uri="{FF2B5EF4-FFF2-40B4-BE49-F238E27FC236}">
                <a16:creationId xmlns:a16="http://schemas.microsoft.com/office/drawing/2014/main" id="{55010A34-BA84-D244-A39A-28A75A5DA8BE}"/>
              </a:ext>
            </a:extLst>
          </p:cNvPr>
          <p:cNvSpPr>
            <a:spLocks noGrp="1"/>
          </p:cNvSpPr>
          <p:nvPr>
            <p:ph sz="quarter" idx="16" hasCustomPrompt="1"/>
          </p:nvPr>
        </p:nvSpPr>
        <p:spPr>
          <a:xfrm>
            <a:off x="6611112" y="3369277"/>
            <a:ext cx="5065776"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11" name="Content Placeholder 2">
            <a:extLst>
              <a:ext uri="{FF2B5EF4-FFF2-40B4-BE49-F238E27FC236}">
                <a16:creationId xmlns:a16="http://schemas.microsoft.com/office/drawing/2014/main" id="{6C58E3AC-8217-304A-A4FD-1875DA021108}"/>
              </a:ext>
            </a:extLst>
          </p:cNvPr>
          <p:cNvSpPr>
            <a:spLocks noGrp="1"/>
          </p:cNvSpPr>
          <p:nvPr>
            <p:ph sz="quarter" idx="17" hasCustomPrompt="1"/>
          </p:nvPr>
        </p:nvSpPr>
        <p:spPr>
          <a:xfrm>
            <a:off x="12305035" y="3369277"/>
            <a:ext cx="5065776"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14" name="Content Placeholder 2">
            <a:extLst>
              <a:ext uri="{FF2B5EF4-FFF2-40B4-BE49-F238E27FC236}">
                <a16:creationId xmlns:a16="http://schemas.microsoft.com/office/drawing/2014/main" id="{E16E8B9F-6E6E-9B4E-BEEA-E983079DF17A}"/>
              </a:ext>
            </a:extLst>
          </p:cNvPr>
          <p:cNvSpPr>
            <a:spLocks noGrp="1"/>
          </p:cNvSpPr>
          <p:nvPr>
            <p:ph sz="quarter" idx="19" hasCustomPrompt="1"/>
          </p:nvPr>
        </p:nvSpPr>
        <p:spPr>
          <a:xfrm>
            <a:off x="917189" y="6507610"/>
            <a:ext cx="5065776"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15" name="Content Placeholder 2">
            <a:extLst>
              <a:ext uri="{FF2B5EF4-FFF2-40B4-BE49-F238E27FC236}">
                <a16:creationId xmlns:a16="http://schemas.microsoft.com/office/drawing/2014/main" id="{8C9804D9-F51D-2F48-9251-4C5E0C757D57}"/>
              </a:ext>
            </a:extLst>
          </p:cNvPr>
          <p:cNvSpPr>
            <a:spLocks noGrp="1"/>
          </p:cNvSpPr>
          <p:nvPr>
            <p:ph sz="quarter" idx="20" hasCustomPrompt="1"/>
          </p:nvPr>
        </p:nvSpPr>
        <p:spPr>
          <a:xfrm>
            <a:off x="6611112" y="6507610"/>
            <a:ext cx="5065776"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
        <p:nvSpPr>
          <p:cNvPr id="12" name="Content Placeholder 2">
            <a:extLst>
              <a:ext uri="{FF2B5EF4-FFF2-40B4-BE49-F238E27FC236}">
                <a16:creationId xmlns:a16="http://schemas.microsoft.com/office/drawing/2014/main" id="{F39D13C7-6F8C-9D49-A4B5-6360E0C646D2}"/>
              </a:ext>
            </a:extLst>
          </p:cNvPr>
          <p:cNvSpPr>
            <a:spLocks noGrp="1"/>
          </p:cNvSpPr>
          <p:nvPr>
            <p:ph sz="quarter" idx="21" hasCustomPrompt="1"/>
          </p:nvPr>
        </p:nvSpPr>
        <p:spPr>
          <a:xfrm>
            <a:off x="12305035" y="6507610"/>
            <a:ext cx="5065776" cy="2468815"/>
          </a:xfrm>
          <a:prstGeom prst="roundRect">
            <a:avLst>
              <a:gd name="adj" fmla="val 5057"/>
            </a:avLst>
          </a:prstGeom>
          <a:noFill/>
          <a:ln w="57150">
            <a:solidFill>
              <a:schemeClr val="bg2">
                <a:lumMod val="90000"/>
              </a:schemeClr>
            </a:solidFill>
          </a:ln>
        </p:spPr>
        <p:txBody>
          <a:bodyPr anchor="ctr"/>
          <a:lstStyle>
            <a:lvl1pPr algn="ctr">
              <a:defRPr sz="3600">
                <a:solidFill>
                  <a:srgbClr val="130F25"/>
                </a:solidFill>
                <a:latin typeface="+mn-lt"/>
              </a:defRPr>
            </a:lvl1pPr>
          </a:lstStyle>
          <a:p>
            <a:r>
              <a:rPr lang="en-US" dirty="0"/>
              <a:t>Add text</a:t>
            </a:r>
          </a:p>
        </p:txBody>
      </p:sp>
    </p:spTree>
    <p:extLst>
      <p:ext uri="{BB962C8B-B14F-4D97-AF65-F5344CB8AC3E}">
        <p14:creationId xmlns:p14="http://schemas.microsoft.com/office/powerpoint/2010/main" val="19192093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0221AF-2496-4E80-E8E9-973C70885A7D}"/>
              </a:ext>
            </a:extLst>
          </p:cNvPr>
          <p:cNvSpPr/>
          <p:nvPr userDrawn="1"/>
        </p:nvSpPr>
        <p:spPr>
          <a:xfrm>
            <a:off x="0" y="-1"/>
            <a:ext cx="18288000" cy="3870346"/>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a:extLst>
              <a:ext uri="{FF2B5EF4-FFF2-40B4-BE49-F238E27FC236}">
                <a16:creationId xmlns:a16="http://schemas.microsoft.com/office/drawing/2014/main" id="{17B81819-B272-4A45-9F4B-67136A9199F8}"/>
              </a:ext>
            </a:extLst>
          </p:cNvPr>
          <p:cNvSpPr/>
          <p:nvPr userDrawn="1"/>
        </p:nvSpPr>
        <p:spPr>
          <a:xfrm>
            <a:off x="0" y="2926080"/>
            <a:ext cx="18288000" cy="944265"/>
          </a:xfrm>
          <a:prstGeom prst="rect">
            <a:avLst/>
          </a:prstGeom>
          <a:solidFill>
            <a:srgbClr val="E2E8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6">
            <a:extLst>
              <a:ext uri="{FF2B5EF4-FFF2-40B4-BE49-F238E27FC236}">
                <a16:creationId xmlns:a16="http://schemas.microsoft.com/office/drawing/2014/main" id="{839AC563-3FE7-6E4B-A289-2CA3AF180B7D}"/>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6"/>
          <p:cNvSpPr>
            <a:spLocks noGrp="1"/>
          </p:cNvSpPr>
          <p:nvPr>
            <p:ph type="body" sz="quarter" idx="10" hasCustomPrompt="1"/>
          </p:nvPr>
        </p:nvSpPr>
        <p:spPr>
          <a:xfrm>
            <a:off x="917189" y="4162720"/>
            <a:ext cx="16453621" cy="5756532"/>
          </a:xfrm>
          <a:prstGeom prst="rect">
            <a:avLst/>
          </a:prstGeom>
        </p:spPr>
        <p:txBody>
          <a:bodyPr anchor="ctr">
            <a:noAutofit/>
          </a:bodyPr>
          <a:lstStyle>
            <a:lvl1pPr marL="0" indent="0">
              <a:lnSpc>
                <a:spcPct val="110000"/>
              </a:lnSpc>
              <a:spcBef>
                <a:spcPts val="0"/>
              </a:spcBef>
              <a:buNone/>
              <a:defRPr sz="2600" b="0" i="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1" i="0">
                <a:solidFill>
                  <a:srgbClr val="130F25"/>
                </a:solidFill>
                <a:latin typeface="+mn-lt"/>
                <a:ea typeface="PS TT Commons DemiBold" charset="0"/>
                <a:cs typeface="PS TT Commons DemiBold" charset="0"/>
              </a:defRPr>
            </a:lvl1pPr>
          </a:lstStyle>
          <a:p>
            <a:pPr lvl="0"/>
            <a:r>
              <a:rPr lang="en-US" dirty="0"/>
              <a:t>Filename.here</a:t>
            </a:r>
          </a:p>
        </p:txBody>
      </p:sp>
      <p:sp>
        <p:nvSpPr>
          <p:cNvPr id="10" name="Text Placeholder 8">
            <a:extLst>
              <a:ext uri="{FF2B5EF4-FFF2-40B4-BE49-F238E27FC236}">
                <a16:creationId xmlns:a16="http://schemas.microsoft.com/office/drawing/2014/main" id="{C8A3F028-A70E-354E-A5A1-B396E310B6AC}"/>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1"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1" name="Title 1">
            <a:extLst>
              <a:ext uri="{FF2B5EF4-FFF2-40B4-BE49-F238E27FC236}">
                <a16:creationId xmlns:a16="http://schemas.microsoft.com/office/drawing/2014/main" id="{0E0C4961-EF1F-D045-9AE0-70A7F9C4FBFA}"/>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a:t>Click to Add Title in Title Case</a:t>
            </a:r>
          </a:p>
        </p:txBody>
      </p:sp>
    </p:spTree>
    <p:extLst>
      <p:ext uri="{BB962C8B-B14F-4D97-AF65-F5344CB8AC3E}">
        <p14:creationId xmlns:p14="http://schemas.microsoft.com/office/powerpoint/2010/main" val="31268146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ab - dark">
    <p:bg>
      <p:bgPr>
        <a:solidFill>
          <a:srgbClr val="352B6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25E880-9BDA-9405-D5EB-023559B429D0}"/>
              </a:ext>
            </a:extLst>
          </p:cNvPr>
          <p:cNvSpPr/>
          <p:nvPr userDrawn="1"/>
        </p:nvSpPr>
        <p:spPr>
          <a:xfrm>
            <a:off x="0" y="0"/>
            <a:ext cx="18288000" cy="3786012"/>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8">
            <a:extLst>
              <a:ext uri="{FF2B5EF4-FFF2-40B4-BE49-F238E27FC236}">
                <a16:creationId xmlns:a16="http://schemas.microsoft.com/office/drawing/2014/main" id="{C8A3F028-A70E-354E-A5A1-B396E310B6AC}"/>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1"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1" name="Title 1">
            <a:extLst>
              <a:ext uri="{FF2B5EF4-FFF2-40B4-BE49-F238E27FC236}">
                <a16:creationId xmlns:a16="http://schemas.microsoft.com/office/drawing/2014/main" id="{0E0C4961-EF1F-D045-9AE0-70A7F9C4FBFA}"/>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a:t>Click to Add Title in Title Case</a:t>
            </a:r>
          </a:p>
        </p:txBody>
      </p:sp>
      <p:sp>
        <p:nvSpPr>
          <p:cNvPr id="9" name="Rectangle 8">
            <a:extLst>
              <a:ext uri="{FF2B5EF4-FFF2-40B4-BE49-F238E27FC236}">
                <a16:creationId xmlns:a16="http://schemas.microsoft.com/office/drawing/2014/main" id="{90C6A482-9504-5445-A981-20A00FDB0146}"/>
              </a:ext>
            </a:extLst>
          </p:cNvPr>
          <p:cNvSpPr/>
          <p:nvPr userDrawn="1"/>
        </p:nvSpPr>
        <p:spPr>
          <a:xfrm>
            <a:off x="0" y="2926080"/>
            <a:ext cx="18288000" cy="944265"/>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6">
            <a:extLst>
              <a:ext uri="{FF2B5EF4-FFF2-40B4-BE49-F238E27FC236}">
                <a16:creationId xmlns:a16="http://schemas.microsoft.com/office/drawing/2014/main" id="{2A3E1513-2C77-B542-BE3D-13347551AFA9}"/>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57B305F1-020D-0A41-902E-AD736D7C8D14}"/>
              </a:ext>
            </a:extLst>
          </p:cNvPr>
          <p:cNvSpPr>
            <a:spLocks noGrp="1"/>
          </p:cNvSpPr>
          <p:nvPr>
            <p:ph type="body" sz="quarter" idx="10" hasCustomPrompt="1"/>
          </p:nvPr>
        </p:nvSpPr>
        <p:spPr>
          <a:xfrm>
            <a:off x="917189" y="4162720"/>
            <a:ext cx="16453621" cy="5756532"/>
          </a:xfrm>
          <a:prstGeom prst="rect">
            <a:avLst/>
          </a:prstGeom>
        </p:spPr>
        <p:txBody>
          <a:bodyPr anchor="ctr">
            <a:noAutofit/>
          </a:bodyPr>
          <a:lstStyle>
            <a:lvl1pPr marL="0" indent="0">
              <a:lnSpc>
                <a:spcPct val="110000"/>
              </a:lnSpc>
              <a:spcBef>
                <a:spcPts val="0"/>
              </a:spcBef>
              <a:buNone/>
              <a:defRPr sz="2600" b="0" i="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7" name="Text Placeholder 9">
            <a:extLst>
              <a:ext uri="{FF2B5EF4-FFF2-40B4-BE49-F238E27FC236}">
                <a16:creationId xmlns:a16="http://schemas.microsoft.com/office/drawing/2014/main" id="{ACBEEA83-0AD9-884C-8900-671D88F2F2A4}"/>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dirty="0"/>
              <a:t>Filename.here</a:t>
            </a:r>
          </a:p>
        </p:txBody>
      </p:sp>
    </p:spTree>
    <p:extLst>
      <p:ext uri="{BB962C8B-B14F-4D97-AF65-F5344CB8AC3E}">
        <p14:creationId xmlns:p14="http://schemas.microsoft.com/office/powerpoint/2010/main" val="35665785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
    <p:bg>
      <p:bgPr>
        <a:solidFill>
          <a:srgbClr val="E2E8F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EFD45F-DECA-9E5C-6928-57C811090F48}"/>
              </a:ext>
            </a:extLst>
          </p:cNvPr>
          <p:cNvSpPr/>
          <p:nvPr userDrawn="1"/>
        </p:nvSpPr>
        <p:spPr>
          <a:xfrm>
            <a:off x="8595360" y="3786029"/>
            <a:ext cx="1152144" cy="6500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3537B8-C5DB-4078-F7EF-C6E14DE991D4}"/>
              </a:ext>
            </a:extLst>
          </p:cNvPr>
          <p:cNvSpPr/>
          <p:nvPr userDrawn="1"/>
        </p:nvSpPr>
        <p:spPr>
          <a:xfrm>
            <a:off x="8640766" y="3786028"/>
            <a:ext cx="1106738" cy="6500972"/>
          </a:xfrm>
          <a:prstGeom prst="rect">
            <a:avLst/>
          </a:prstGeom>
          <a:solidFill>
            <a:srgbClr val="89A4C7">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4FF7859-A93D-F31F-044A-A01944EF3659}"/>
              </a:ext>
            </a:extLst>
          </p:cNvPr>
          <p:cNvSpPr/>
          <p:nvPr userDrawn="1"/>
        </p:nvSpPr>
        <p:spPr>
          <a:xfrm>
            <a:off x="0" y="1"/>
            <a:ext cx="18288000" cy="378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F728A4-8D5A-9641-82E7-392BFCBDE06D}"/>
              </a:ext>
            </a:extLst>
          </p:cNvPr>
          <p:cNvSpPr/>
          <p:nvPr userDrawn="1"/>
        </p:nvSpPr>
        <p:spPr>
          <a:xfrm>
            <a:off x="0" y="2926080"/>
            <a:ext cx="18288000" cy="859949"/>
          </a:xfrm>
          <a:prstGeom prst="rect">
            <a:avLst/>
          </a:prstGeom>
          <a:solidFill>
            <a:srgbClr val="89A4C7">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8">
            <a:extLst>
              <a:ext uri="{FF2B5EF4-FFF2-40B4-BE49-F238E27FC236}">
                <a16:creationId xmlns:a16="http://schemas.microsoft.com/office/drawing/2014/main" id="{0D2FAF88-0035-9446-B135-1813BA0B528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1"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20" name="Title 1">
            <a:extLst>
              <a:ext uri="{FF2B5EF4-FFF2-40B4-BE49-F238E27FC236}">
                <a16:creationId xmlns:a16="http://schemas.microsoft.com/office/drawing/2014/main" id="{5BB24754-EF8A-7044-AC7C-68AA074F9AEF}"/>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
        <p:nvSpPr>
          <p:cNvPr id="18" name="Rounded Rectangle 6">
            <a:extLst>
              <a:ext uri="{FF2B5EF4-FFF2-40B4-BE49-F238E27FC236}">
                <a16:creationId xmlns:a16="http://schemas.microsoft.com/office/drawing/2014/main" id="{D426C425-9348-9042-8EAA-D2ED58D62B83}"/>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9C20345-48AD-3B41-9BA5-82463C01CDE9}"/>
              </a:ext>
            </a:extLst>
          </p:cNvPr>
          <p:cNvSpPr/>
          <p:nvPr userDrawn="1"/>
        </p:nvSpPr>
        <p:spPr>
          <a:xfrm>
            <a:off x="-1" y="3786032"/>
            <a:ext cx="8951494" cy="6500968"/>
          </a:xfrm>
          <a:custGeom>
            <a:avLst/>
            <a:gdLst>
              <a:gd name="connsiteX0" fmla="*/ 1 w 8951494"/>
              <a:gd name="connsiteY0" fmla="*/ 0 h 6617347"/>
              <a:gd name="connsiteX1" fmla="*/ 252762 w 8951494"/>
              <a:gd name="connsiteY1" fmla="*/ 0 h 6617347"/>
              <a:gd name="connsiteX2" fmla="*/ 252762 w 8951494"/>
              <a:gd name="connsiteY2" fmla="*/ 229430 h 6617347"/>
              <a:gd name="connsiteX3" fmla="*/ 2406499 w 8951494"/>
              <a:gd name="connsiteY3" fmla="*/ 229430 h 6617347"/>
              <a:gd name="connsiteX4" fmla="*/ 2406499 w 8951494"/>
              <a:gd name="connsiteY4" fmla="*/ 175864 h 6617347"/>
              <a:gd name="connsiteX5" fmla="*/ 2467707 w 8951494"/>
              <a:gd name="connsiteY5" fmla="*/ 14777 h 6617347"/>
              <a:gd name="connsiteX6" fmla="*/ 8775295 w 8951494"/>
              <a:gd name="connsiteY6" fmla="*/ 4617 h 6617347"/>
              <a:gd name="connsiteX7" fmla="*/ 8951494 w 8951494"/>
              <a:gd name="connsiteY7" fmla="*/ 175864 h 6617347"/>
              <a:gd name="connsiteX8" fmla="*/ 8951494 w 8951494"/>
              <a:gd name="connsiteY8" fmla="*/ 229430 h 6617347"/>
              <a:gd name="connsiteX9" fmla="*/ 8951494 w 8951494"/>
              <a:gd name="connsiteY9" fmla="*/ 860832 h 6617347"/>
              <a:gd name="connsiteX10" fmla="*/ 8951494 w 8951494"/>
              <a:gd name="connsiteY10" fmla="*/ 6617347 h 6617347"/>
              <a:gd name="connsiteX11" fmla="*/ 0 w 8951494"/>
              <a:gd name="connsiteY11" fmla="*/ 6617347 h 6617347"/>
              <a:gd name="connsiteX12" fmla="*/ 0 w 8951494"/>
              <a:gd name="connsiteY12" fmla="*/ 229430 h 6617347"/>
              <a:gd name="connsiteX13" fmla="*/ 1 w 8951494"/>
              <a:gd name="connsiteY13" fmla="*/ 229430 h 661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1494" h="6617347">
                <a:moveTo>
                  <a:pt x="1" y="0"/>
                </a:moveTo>
                <a:lnTo>
                  <a:pt x="252762" y="0"/>
                </a:lnTo>
                <a:lnTo>
                  <a:pt x="252762" y="229430"/>
                </a:lnTo>
                <a:lnTo>
                  <a:pt x="2406499" y="229430"/>
                </a:lnTo>
                <a:lnTo>
                  <a:pt x="2406499" y="175864"/>
                </a:lnTo>
                <a:cubicBezTo>
                  <a:pt x="2406499" y="81287"/>
                  <a:pt x="2370394" y="14777"/>
                  <a:pt x="2467707" y="14777"/>
                </a:cubicBezTo>
                <a:lnTo>
                  <a:pt x="8775295" y="4617"/>
                </a:lnTo>
                <a:cubicBezTo>
                  <a:pt x="8872607" y="4617"/>
                  <a:pt x="8951494" y="81287"/>
                  <a:pt x="8951494" y="175864"/>
                </a:cubicBezTo>
                <a:lnTo>
                  <a:pt x="8951494" y="229430"/>
                </a:lnTo>
                <a:lnTo>
                  <a:pt x="8951494" y="860832"/>
                </a:lnTo>
                <a:lnTo>
                  <a:pt x="8951494" y="6617347"/>
                </a:lnTo>
                <a:lnTo>
                  <a:pt x="0" y="6617347"/>
                </a:lnTo>
                <a:lnTo>
                  <a:pt x="0" y="229430"/>
                </a:lnTo>
                <a:lnTo>
                  <a:pt x="1" y="229430"/>
                </a:lnTo>
                <a:close/>
              </a:path>
            </a:pathLst>
          </a:cu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1A16B5A9-6A73-2948-8C06-BC18B5DC85DF}"/>
              </a:ext>
            </a:extLst>
          </p:cNvPr>
          <p:cNvSpPr/>
          <p:nvPr userDrawn="1"/>
        </p:nvSpPr>
        <p:spPr>
          <a:xfrm>
            <a:off x="-2" y="3786030"/>
            <a:ext cx="3729515" cy="947318"/>
          </a:xfrm>
          <a:prstGeom prst="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p:cNvSpPr>
            <a:spLocks noGrp="1"/>
          </p:cNvSpPr>
          <p:nvPr>
            <p:ph type="body" sz="quarter" idx="10" hasCustomPrompt="1"/>
          </p:nvPr>
        </p:nvSpPr>
        <p:spPr>
          <a:xfrm>
            <a:off x="917189" y="4151904"/>
            <a:ext cx="7550155" cy="5741604"/>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22" name="Text Placeholder 9">
            <a:extLst>
              <a:ext uri="{FF2B5EF4-FFF2-40B4-BE49-F238E27FC236}">
                <a16:creationId xmlns:a16="http://schemas.microsoft.com/office/drawing/2014/main" id="{AA8FA58D-90BA-F941-8FF4-1B379CF02B16}"/>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1" i="0">
                <a:solidFill>
                  <a:srgbClr val="130F25"/>
                </a:solidFill>
                <a:latin typeface="+mn-lt"/>
                <a:ea typeface="PS TT Commons DemiBold" charset="0"/>
                <a:cs typeface="PS TT Commons DemiBold" charset="0"/>
              </a:defRPr>
            </a:lvl1pPr>
          </a:lstStyle>
          <a:p>
            <a:pPr lvl="0"/>
            <a:r>
              <a:rPr lang="en-US" dirty="0"/>
              <a:t>Filename.here</a:t>
            </a:r>
          </a:p>
        </p:txBody>
      </p:sp>
      <p:sp>
        <p:nvSpPr>
          <p:cNvPr id="28" name="Rounded Rectangle 6">
            <a:extLst>
              <a:ext uri="{FF2B5EF4-FFF2-40B4-BE49-F238E27FC236}">
                <a16:creationId xmlns:a16="http://schemas.microsoft.com/office/drawing/2014/main" id="{7C6D40E7-8F1F-3647-AF73-A8E84E171E22}"/>
              </a:ext>
            </a:extLst>
          </p:cNvPr>
          <p:cNvSpPr/>
          <p:nvPr userDrawn="1"/>
        </p:nvSpPr>
        <p:spPr>
          <a:xfrm>
            <a:off x="10253696"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C82E20C-3F0A-2147-80B0-CCBEC5FC830E}"/>
              </a:ext>
            </a:extLst>
          </p:cNvPr>
          <p:cNvSpPr/>
          <p:nvPr userDrawn="1"/>
        </p:nvSpPr>
        <p:spPr>
          <a:xfrm>
            <a:off x="9336506" y="3786031"/>
            <a:ext cx="8951494" cy="5321393"/>
          </a:xfrm>
          <a:prstGeom prst="roundRect">
            <a:avLst>
              <a:gd name="adj" fmla="val 2465"/>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9">
            <a:extLst>
              <a:ext uri="{FF2B5EF4-FFF2-40B4-BE49-F238E27FC236}">
                <a16:creationId xmlns:a16="http://schemas.microsoft.com/office/drawing/2014/main" id="{7913AC3B-892B-264C-B6C3-36F41FAAEF38}"/>
              </a:ext>
            </a:extLst>
          </p:cNvPr>
          <p:cNvSpPr>
            <a:spLocks noGrp="1"/>
          </p:cNvSpPr>
          <p:nvPr>
            <p:ph type="body" sz="quarter" idx="22" hasCustomPrompt="1"/>
          </p:nvPr>
        </p:nvSpPr>
        <p:spPr>
          <a:xfrm>
            <a:off x="10427118" y="3158842"/>
            <a:ext cx="5277806" cy="629780"/>
          </a:xfrm>
          <a:prstGeom prst="rect">
            <a:avLst/>
          </a:prstGeom>
        </p:spPr>
        <p:txBody>
          <a:bodyPr lIns="0" anchor="ctr">
            <a:noAutofit/>
          </a:bodyPr>
          <a:lstStyle>
            <a:lvl1pPr>
              <a:defRPr sz="2800" b="1" i="0">
                <a:solidFill>
                  <a:srgbClr val="130F25"/>
                </a:solidFill>
                <a:latin typeface="+mn-lt"/>
                <a:ea typeface="PS TT Commons DemiBold" charset="0"/>
                <a:cs typeface="PS TT Commons DemiBold" charset="0"/>
              </a:defRPr>
            </a:lvl1pPr>
          </a:lstStyle>
          <a:p>
            <a:pPr lvl="0"/>
            <a:r>
              <a:rPr lang="en-US" dirty="0"/>
              <a:t>Filename.here</a:t>
            </a:r>
          </a:p>
        </p:txBody>
      </p:sp>
      <p:sp>
        <p:nvSpPr>
          <p:cNvPr id="5" name="Rectangle 4">
            <a:extLst>
              <a:ext uri="{FF2B5EF4-FFF2-40B4-BE49-F238E27FC236}">
                <a16:creationId xmlns:a16="http://schemas.microsoft.com/office/drawing/2014/main" id="{BDF49537-A168-FE4C-B96D-C2CC096A0C89}"/>
              </a:ext>
            </a:extLst>
          </p:cNvPr>
          <p:cNvSpPr/>
          <p:nvPr userDrawn="1"/>
        </p:nvSpPr>
        <p:spPr>
          <a:xfrm>
            <a:off x="9336506" y="8851932"/>
            <a:ext cx="7689622" cy="1435068"/>
          </a:xfrm>
          <a:prstGeom prst="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6">
            <a:extLst>
              <a:ext uri="{FF2B5EF4-FFF2-40B4-BE49-F238E27FC236}">
                <a16:creationId xmlns:a16="http://schemas.microsoft.com/office/drawing/2014/main" id="{AA3D4331-7EB5-0443-B470-787B1D95A5B7}"/>
              </a:ext>
            </a:extLst>
          </p:cNvPr>
          <p:cNvSpPr>
            <a:spLocks noGrp="1"/>
          </p:cNvSpPr>
          <p:nvPr>
            <p:ph type="body" sz="quarter" idx="21" hasCustomPrompt="1"/>
          </p:nvPr>
        </p:nvSpPr>
        <p:spPr>
          <a:xfrm>
            <a:off x="10253696" y="4151904"/>
            <a:ext cx="7550155" cy="5741604"/>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36" name="Rectangle 35">
            <a:extLst>
              <a:ext uri="{FF2B5EF4-FFF2-40B4-BE49-F238E27FC236}">
                <a16:creationId xmlns:a16="http://schemas.microsoft.com/office/drawing/2014/main" id="{83DAC32F-72B1-9849-BD3B-A43073D770E3}"/>
              </a:ext>
            </a:extLst>
          </p:cNvPr>
          <p:cNvSpPr/>
          <p:nvPr userDrawn="1"/>
        </p:nvSpPr>
        <p:spPr>
          <a:xfrm>
            <a:off x="17864184" y="3786030"/>
            <a:ext cx="423816" cy="510987"/>
          </a:xfrm>
          <a:prstGeom prst="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29462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itle with Description and Two Tab - dark">
    <p:bg>
      <p:bgPr>
        <a:solidFill>
          <a:srgbClr val="352B6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EFD45F-DECA-9E5C-6928-57C811090F48}"/>
              </a:ext>
            </a:extLst>
          </p:cNvPr>
          <p:cNvSpPr/>
          <p:nvPr userDrawn="1"/>
        </p:nvSpPr>
        <p:spPr>
          <a:xfrm>
            <a:off x="8595360" y="3786029"/>
            <a:ext cx="1152144" cy="6500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3537B8-C5DB-4078-F7EF-C6E14DE991D4}"/>
              </a:ext>
            </a:extLst>
          </p:cNvPr>
          <p:cNvSpPr/>
          <p:nvPr userDrawn="1"/>
        </p:nvSpPr>
        <p:spPr>
          <a:xfrm>
            <a:off x="8542657" y="3786028"/>
            <a:ext cx="1106738" cy="6500972"/>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4FF7859-A93D-F31F-044A-A01944EF3659}"/>
              </a:ext>
            </a:extLst>
          </p:cNvPr>
          <p:cNvSpPr/>
          <p:nvPr userDrawn="1"/>
        </p:nvSpPr>
        <p:spPr>
          <a:xfrm>
            <a:off x="0" y="0"/>
            <a:ext cx="18288000" cy="37860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F728A4-8D5A-9641-82E7-392BFCBDE06D}"/>
              </a:ext>
            </a:extLst>
          </p:cNvPr>
          <p:cNvSpPr/>
          <p:nvPr userDrawn="1"/>
        </p:nvSpPr>
        <p:spPr>
          <a:xfrm>
            <a:off x="0" y="2926080"/>
            <a:ext cx="18288000" cy="859949"/>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8">
            <a:extLst>
              <a:ext uri="{FF2B5EF4-FFF2-40B4-BE49-F238E27FC236}">
                <a16:creationId xmlns:a16="http://schemas.microsoft.com/office/drawing/2014/main" id="{0D2FAF88-0035-9446-B135-1813BA0B528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1"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20" name="Title 1">
            <a:extLst>
              <a:ext uri="{FF2B5EF4-FFF2-40B4-BE49-F238E27FC236}">
                <a16:creationId xmlns:a16="http://schemas.microsoft.com/office/drawing/2014/main" id="{5BB24754-EF8A-7044-AC7C-68AA074F9AEF}"/>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a:t>Click to Add Title in Title Case</a:t>
            </a:r>
          </a:p>
        </p:txBody>
      </p:sp>
      <p:sp>
        <p:nvSpPr>
          <p:cNvPr id="18" name="Rounded Rectangle 6">
            <a:extLst>
              <a:ext uri="{FF2B5EF4-FFF2-40B4-BE49-F238E27FC236}">
                <a16:creationId xmlns:a16="http://schemas.microsoft.com/office/drawing/2014/main" id="{D426C425-9348-9042-8EAA-D2ED58D62B83}"/>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9C20345-48AD-3B41-9BA5-82463C01CDE9}"/>
              </a:ext>
            </a:extLst>
          </p:cNvPr>
          <p:cNvSpPr/>
          <p:nvPr userDrawn="1"/>
        </p:nvSpPr>
        <p:spPr>
          <a:xfrm>
            <a:off x="-1" y="3772220"/>
            <a:ext cx="8951494" cy="6500972"/>
          </a:xfrm>
          <a:custGeom>
            <a:avLst/>
            <a:gdLst>
              <a:gd name="connsiteX0" fmla="*/ 1 w 8951494"/>
              <a:gd name="connsiteY0" fmla="*/ 0 h 6617347"/>
              <a:gd name="connsiteX1" fmla="*/ 252762 w 8951494"/>
              <a:gd name="connsiteY1" fmla="*/ 0 h 6617347"/>
              <a:gd name="connsiteX2" fmla="*/ 252762 w 8951494"/>
              <a:gd name="connsiteY2" fmla="*/ 229430 h 6617347"/>
              <a:gd name="connsiteX3" fmla="*/ 2406499 w 8951494"/>
              <a:gd name="connsiteY3" fmla="*/ 229430 h 6617347"/>
              <a:gd name="connsiteX4" fmla="*/ 2406499 w 8951494"/>
              <a:gd name="connsiteY4" fmla="*/ 175864 h 6617347"/>
              <a:gd name="connsiteX5" fmla="*/ 2467707 w 8951494"/>
              <a:gd name="connsiteY5" fmla="*/ 14777 h 6617347"/>
              <a:gd name="connsiteX6" fmla="*/ 8775295 w 8951494"/>
              <a:gd name="connsiteY6" fmla="*/ 4617 h 6617347"/>
              <a:gd name="connsiteX7" fmla="*/ 8951494 w 8951494"/>
              <a:gd name="connsiteY7" fmla="*/ 175864 h 6617347"/>
              <a:gd name="connsiteX8" fmla="*/ 8951494 w 8951494"/>
              <a:gd name="connsiteY8" fmla="*/ 229430 h 6617347"/>
              <a:gd name="connsiteX9" fmla="*/ 8951494 w 8951494"/>
              <a:gd name="connsiteY9" fmla="*/ 860832 h 6617347"/>
              <a:gd name="connsiteX10" fmla="*/ 8951494 w 8951494"/>
              <a:gd name="connsiteY10" fmla="*/ 6617347 h 6617347"/>
              <a:gd name="connsiteX11" fmla="*/ 0 w 8951494"/>
              <a:gd name="connsiteY11" fmla="*/ 6617347 h 6617347"/>
              <a:gd name="connsiteX12" fmla="*/ 0 w 8951494"/>
              <a:gd name="connsiteY12" fmla="*/ 229430 h 6617347"/>
              <a:gd name="connsiteX13" fmla="*/ 1 w 8951494"/>
              <a:gd name="connsiteY13" fmla="*/ 229430 h 661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51494" h="6617347">
                <a:moveTo>
                  <a:pt x="1" y="0"/>
                </a:moveTo>
                <a:lnTo>
                  <a:pt x="252762" y="0"/>
                </a:lnTo>
                <a:lnTo>
                  <a:pt x="252762" y="229430"/>
                </a:lnTo>
                <a:lnTo>
                  <a:pt x="2406499" y="229430"/>
                </a:lnTo>
                <a:lnTo>
                  <a:pt x="2406499" y="175864"/>
                </a:lnTo>
                <a:cubicBezTo>
                  <a:pt x="2406499" y="81287"/>
                  <a:pt x="2370394" y="14777"/>
                  <a:pt x="2467707" y="14777"/>
                </a:cubicBezTo>
                <a:lnTo>
                  <a:pt x="8775295" y="4617"/>
                </a:lnTo>
                <a:cubicBezTo>
                  <a:pt x="8872607" y="4617"/>
                  <a:pt x="8951494" y="81287"/>
                  <a:pt x="8951494" y="175864"/>
                </a:cubicBezTo>
                <a:lnTo>
                  <a:pt x="8951494" y="229430"/>
                </a:lnTo>
                <a:lnTo>
                  <a:pt x="8951494" y="860832"/>
                </a:lnTo>
                <a:lnTo>
                  <a:pt x="8951494" y="6617347"/>
                </a:lnTo>
                <a:lnTo>
                  <a:pt x="0" y="6617347"/>
                </a:lnTo>
                <a:lnTo>
                  <a:pt x="0" y="229430"/>
                </a:lnTo>
                <a:lnTo>
                  <a:pt x="1" y="229430"/>
                </a:lnTo>
                <a:close/>
              </a:path>
            </a:pathLst>
          </a:cu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Rectangle 1">
            <a:extLst>
              <a:ext uri="{FF2B5EF4-FFF2-40B4-BE49-F238E27FC236}">
                <a16:creationId xmlns:a16="http://schemas.microsoft.com/office/drawing/2014/main" id="{1A16B5A9-6A73-2948-8C06-BC18B5DC85DF}"/>
              </a:ext>
            </a:extLst>
          </p:cNvPr>
          <p:cNvSpPr/>
          <p:nvPr userDrawn="1"/>
        </p:nvSpPr>
        <p:spPr>
          <a:xfrm>
            <a:off x="31668" y="3764150"/>
            <a:ext cx="3729515" cy="947318"/>
          </a:xfrm>
          <a:prstGeom prst="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p:cNvSpPr>
            <a:spLocks noGrp="1"/>
          </p:cNvSpPr>
          <p:nvPr>
            <p:ph type="body" sz="quarter" idx="10" hasCustomPrompt="1"/>
          </p:nvPr>
        </p:nvSpPr>
        <p:spPr>
          <a:xfrm>
            <a:off x="917189" y="4151904"/>
            <a:ext cx="7550155" cy="5741604"/>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22" name="Text Placeholder 9">
            <a:extLst>
              <a:ext uri="{FF2B5EF4-FFF2-40B4-BE49-F238E27FC236}">
                <a16:creationId xmlns:a16="http://schemas.microsoft.com/office/drawing/2014/main" id="{AA8FA58D-90BA-F941-8FF4-1B379CF02B16}"/>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dirty="0"/>
              <a:t>Filename.here</a:t>
            </a:r>
          </a:p>
        </p:txBody>
      </p:sp>
      <p:sp>
        <p:nvSpPr>
          <p:cNvPr id="28" name="Rounded Rectangle 6">
            <a:extLst>
              <a:ext uri="{FF2B5EF4-FFF2-40B4-BE49-F238E27FC236}">
                <a16:creationId xmlns:a16="http://schemas.microsoft.com/office/drawing/2014/main" id="{7C6D40E7-8F1F-3647-AF73-A8E84E171E22}"/>
              </a:ext>
            </a:extLst>
          </p:cNvPr>
          <p:cNvSpPr/>
          <p:nvPr userDrawn="1"/>
        </p:nvSpPr>
        <p:spPr>
          <a:xfrm>
            <a:off x="10253696"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C82E20C-3F0A-2147-80B0-CCBEC5FC830E}"/>
              </a:ext>
            </a:extLst>
          </p:cNvPr>
          <p:cNvSpPr/>
          <p:nvPr userDrawn="1"/>
        </p:nvSpPr>
        <p:spPr>
          <a:xfrm>
            <a:off x="9336506" y="3786031"/>
            <a:ext cx="8951494" cy="5321393"/>
          </a:xfrm>
          <a:prstGeom prst="roundRect">
            <a:avLst>
              <a:gd name="adj" fmla="val 2465"/>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9">
            <a:extLst>
              <a:ext uri="{FF2B5EF4-FFF2-40B4-BE49-F238E27FC236}">
                <a16:creationId xmlns:a16="http://schemas.microsoft.com/office/drawing/2014/main" id="{7913AC3B-892B-264C-B6C3-36F41FAAEF38}"/>
              </a:ext>
            </a:extLst>
          </p:cNvPr>
          <p:cNvSpPr>
            <a:spLocks noGrp="1"/>
          </p:cNvSpPr>
          <p:nvPr>
            <p:ph type="body" sz="quarter" idx="22" hasCustomPrompt="1"/>
          </p:nvPr>
        </p:nvSpPr>
        <p:spPr>
          <a:xfrm>
            <a:off x="10427118" y="3158842"/>
            <a:ext cx="5277806"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dirty="0"/>
              <a:t>Filename.here</a:t>
            </a:r>
          </a:p>
        </p:txBody>
      </p:sp>
      <p:sp>
        <p:nvSpPr>
          <p:cNvPr id="5" name="Rectangle 4">
            <a:extLst>
              <a:ext uri="{FF2B5EF4-FFF2-40B4-BE49-F238E27FC236}">
                <a16:creationId xmlns:a16="http://schemas.microsoft.com/office/drawing/2014/main" id="{BDF49537-A168-FE4C-B96D-C2CC096A0C89}"/>
              </a:ext>
            </a:extLst>
          </p:cNvPr>
          <p:cNvSpPr/>
          <p:nvPr userDrawn="1"/>
        </p:nvSpPr>
        <p:spPr>
          <a:xfrm>
            <a:off x="9336506" y="8851932"/>
            <a:ext cx="7689622" cy="1435068"/>
          </a:xfrm>
          <a:prstGeom prst="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6">
            <a:extLst>
              <a:ext uri="{FF2B5EF4-FFF2-40B4-BE49-F238E27FC236}">
                <a16:creationId xmlns:a16="http://schemas.microsoft.com/office/drawing/2014/main" id="{AA3D4331-7EB5-0443-B470-787B1D95A5B7}"/>
              </a:ext>
            </a:extLst>
          </p:cNvPr>
          <p:cNvSpPr>
            <a:spLocks noGrp="1"/>
          </p:cNvSpPr>
          <p:nvPr>
            <p:ph type="body" sz="quarter" idx="21" hasCustomPrompt="1"/>
          </p:nvPr>
        </p:nvSpPr>
        <p:spPr>
          <a:xfrm>
            <a:off x="10253696" y="4151904"/>
            <a:ext cx="7550155" cy="5741604"/>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36" name="Rectangle 35">
            <a:extLst>
              <a:ext uri="{FF2B5EF4-FFF2-40B4-BE49-F238E27FC236}">
                <a16:creationId xmlns:a16="http://schemas.microsoft.com/office/drawing/2014/main" id="{83DAC32F-72B1-9849-BD3B-A43073D770E3}"/>
              </a:ext>
            </a:extLst>
          </p:cNvPr>
          <p:cNvSpPr/>
          <p:nvPr userDrawn="1"/>
        </p:nvSpPr>
        <p:spPr>
          <a:xfrm>
            <a:off x="17864184" y="3786030"/>
            <a:ext cx="423816" cy="510987"/>
          </a:xfrm>
          <a:prstGeom prst="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281332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Title - 3 Lin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4D353-BD1A-7B84-3509-790665AA8240}"/>
              </a:ext>
            </a:extLst>
          </p:cNvPr>
          <p:cNvPicPr>
            <a:picLocks noChangeAspect="1"/>
          </p:cNvPicPr>
          <p:nvPr userDrawn="1"/>
        </p:nvPicPr>
        <p:blipFill>
          <a:blip r:embed="rId2"/>
          <a:stretch>
            <a:fillRect/>
          </a:stretch>
        </p:blipFill>
        <p:spPr>
          <a:xfrm>
            <a:off x="-1" y="0"/>
            <a:ext cx="18287999" cy="10286999"/>
          </a:xfrm>
          <a:prstGeom prst="rect">
            <a:avLst/>
          </a:prstGeom>
        </p:spPr>
      </p:pic>
      <p:sp>
        <p:nvSpPr>
          <p:cNvPr id="30" name="Text Placeholder 4">
            <a:extLst>
              <a:ext uri="{FF2B5EF4-FFF2-40B4-BE49-F238E27FC236}">
                <a16:creationId xmlns:a16="http://schemas.microsoft.com/office/drawing/2014/main" id="{AB8F2EC9-8EA9-A869-161E-4D716A37BFB6}"/>
              </a:ext>
            </a:extLst>
          </p:cNvPr>
          <p:cNvSpPr>
            <a:spLocks noGrp="1"/>
          </p:cNvSpPr>
          <p:nvPr>
            <p:ph type="body" sz="quarter" idx="10" hasCustomPrompt="1"/>
          </p:nvPr>
        </p:nvSpPr>
        <p:spPr>
          <a:xfrm>
            <a:off x="1042297" y="921052"/>
            <a:ext cx="16221456" cy="3517042"/>
          </a:xfrm>
          <a:prstGeom prst="rect">
            <a:avLst/>
          </a:prstGeom>
        </p:spPr>
        <p:txBody>
          <a:bodyPr lIns="91440" rIns="91440" anchor="b">
            <a:noAutofit/>
          </a:bodyPr>
          <a:lstStyle>
            <a:lvl1pPr marL="0" indent="0">
              <a:lnSpc>
                <a:spcPct val="95000"/>
              </a:lnSpc>
              <a:buNone/>
              <a:defRPr sz="8000" b="1" i="0" spc="0" baseline="0">
                <a:latin typeface="+mj-lt"/>
              </a:defRPr>
            </a:lvl1pPr>
          </a:lstStyle>
          <a:p>
            <a:pPr lvl="0"/>
            <a:r>
              <a:rPr lang="en-US" dirty="0"/>
              <a:t>Title of This Module in Title Case with Three Lines of Text </a:t>
            </a:r>
            <a:br>
              <a:rPr lang="en-US" dirty="0"/>
            </a:br>
            <a:r>
              <a:rPr lang="en-US" dirty="0"/>
              <a:t>at 80 </a:t>
            </a:r>
            <a:r>
              <a:rPr lang="en-US" dirty="0" err="1"/>
              <a:t>pt</a:t>
            </a:r>
            <a:r>
              <a:rPr lang="en-US" dirty="0"/>
              <a:t> Font Size</a:t>
            </a:r>
          </a:p>
        </p:txBody>
      </p:sp>
      <p:sp>
        <p:nvSpPr>
          <p:cNvPr id="2" name="Text Placeholder 16">
            <a:extLst>
              <a:ext uri="{FF2B5EF4-FFF2-40B4-BE49-F238E27FC236}">
                <a16:creationId xmlns:a16="http://schemas.microsoft.com/office/drawing/2014/main" id="{59C53AF7-47A0-9A16-38E6-8555D80AF69A}"/>
              </a:ext>
            </a:extLst>
          </p:cNvPr>
          <p:cNvSpPr>
            <a:spLocks noGrp="1"/>
          </p:cNvSpPr>
          <p:nvPr>
            <p:ph type="body" sz="quarter" idx="12" hasCustomPrompt="1"/>
          </p:nvPr>
        </p:nvSpPr>
        <p:spPr>
          <a:xfrm>
            <a:off x="3574466" y="7324467"/>
            <a:ext cx="9579639" cy="608980"/>
          </a:xfrm>
          <a:prstGeom prst="rect">
            <a:avLst/>
          </a:prstGeom>
        </p:spPr>
        <p:txBody>
          <a:bodyPr lIns="91440" tIns="45720" rIns="91440" anchor="t">
            <a:noAutofit/>
          </a:bodyPr>
          <a:lstStyle>
            <a:lvl1pPr marL="0" indent="0">
              <a:buNone/>
              <a:defRPr sz="3600" b="1" i="0" spc="0">
                <a:solidFill>
                  <a:schemeClr val="accent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Author Name</a:t>
            </a:r>
          </a:p>
        </p:txBody>
      </p:sp>
      <p:sp>
        <p:nvSpPr>
          <p:cNvPr id="3" name="Text Placeholder 18">
            <a:extLst>
              <a:ext uri="{FF2B5EF4-FFF2-40B4-BE49-F238E27FC236}">
                <a16:creationId xmlns:a16="http://schemas.microsoft.com/office/drawing/2014/main" id="{3D9C7C97-BF9B-BFEB-9B34-2E224502BA1A}"/>
              </a:ext>
            </a:extLst>
          </p:cNvPr>
          <p:cNvSpPr>
            <a:spLocks noGrp="1"/>
          </p:cNvSpPr>
          <p:nvPr>
            <p:ph type="body" sz="quarter" idx="13" hasCustomPrompt="1"/>
          </p:nvPr>
        </p:nvSpPr>
        <p:spPr>
          <a:xfrm>
            <a:off x="3574466" y="7926233"/>
            <a:ext cx="9579637" cy="683713"/>
          </a:xfrm>
          <a:prstGeom prst="rect">
            <a:avLst/>
          </a:prstGeom>
        </p:spPr>
        <p:txBody>
          <a:bodyPr lIns="91440" tIns="45720" anchor="t">
            <a:noAutofit/>
          </a:bodyPr>
          <a:lstStyle>
            <a:lvl1pPr marL="0" indent="0">
              <a:buNone/>
              <a:defRPr sz="2400" b="0" i="0" spc="0" baseline="0">
                <a:latin typeface="PS TT Commons" charset="0"/>
                <a:ea typeface="PS TT Commons" charset="0"/>
                <a:cs typeface="PS TT Commons" charset="0"/>
              </a:defRPr>
            </a:lvl1pPr>
          </a:lstStyle>
          <a:p>
            <a:pPr lvl="0"/>
            <a:r>
              <a:rPr lang="en-US" dirty="0"/>
              <a:t>Author Title in Title Case</a:t>
            </a:r>
          </a:p>
        </p:txBody>
      </p:sp>
      <p:sp>
        <p:nvSpPr>
          <p:cNvPr id="4" name="Text Placeholder 20">
            <a:extLst>
              <a:ext uri="{FF2B5EF4-FFF2-40B4-BE49-F238E27FC236}">
                <a16:creationId xmlns:a16="http://schemas.microsoft.com/office/drawing/2014/main" id="{6AFD0B5B-5E02-0083-31C6-9D79C5DDC4BD}"/>
              </a:ext>
            </a:extLst>
          </p:cNvPr>
          <p:cNvSpPr>
            <a:spLocks noGrp="1"/>
          </p:cNvSpPr>
          <p:nvPr>
            <p:ph type="body" sz="quarter" idx="14" hasCustomPrompt="1"/>
          </p:nvPr>
        </p:nvSpPr>
        <p:spPr>
          <a:xfrm>
            <a:off x="3573194" y="8409761"/>
            <a:ext cx="9580909" cy="825287"/>
          </a:xfrm>
          <a:prstGeom prst="rect">
            <a:avLst/>
          </a:prstGeom>
        </p:spPr>
        <p:txBody>
          <a:bodyPr lIns="91440" anchor="ctr">
            <a:noAutofit/>
          </a:bodyPr>
          <a:lstStyle>
            <a:lvl1pPr marL="0" indent="0">
              <a:buNone/>
              <a:defRPr sz="2200" b="0" i="0" spc="0" baseline="0">
                <a:latin typeface="PS TT Commons" charset="0"/>
                <a:ea typeface="PS TT Commons" charset="0"/>
                <a:cs typeface="PS TT Commons" charset="0"/>
              </a:defRPr>
            </a:lvl1pPr>
          </a:lstStyle>
          <a:p>
            <a:pPr lvl="0"/>
            <a:r>
              <a:rPr lang="en-US" dirty="0">
                <a:effectLst/>
              </a:rPr>
              <a:t>@</a:t>
            </a:r>
            <a:r>
              <a:rPr lang="en-US" dirty="0" err="1">
                <a:effectLst/>
              </a:rPr>
              <a:t>socialmedia</a:t>
            </a:r>
            <a:r>
              <a:rPr lang="en-US" dirty="0">
                <a:effectLst/>
              </a:rPr>
              <a:t>   |   </a:t>
            </a:r>
            <a:r>
              <a:rPr lang="en-US" dirty="0" err="1">
                <a:effectLst/>
              </a:rPr>
              <a:t>www.authorsite.com</a:t>
            </a:r>
            <a:endParaRPr lang="en-US" dirty="0"/>
          </a:p>
        </p:txBody>
      </p:sp>
      <p:sp>
        <p:nvSpPr>
          <p:cNvPr id="5" name="Picture Placeholder 22">
            <a:extLst>
              <a:ext uri="{FF2B5EF4-FFF2-40B4-BE49-F238E27FC236}">
                <a16:creationId xmlns:a16="http://schemas.microsoft.com/office/drawing/2014/main" id="{98C36220-9667-C80F-3717-151CFBF71C67}"/>
              </a:ext>
            </a:extLst>
          </p:cNvPr>
          <p:cNvSpPr>
            <a:spLocks noGrp="1" noChangeAspect="1"/>
          </p:cNvSpPr>
          <p:nvPr>
            <p:ph type="pic" sz="quarter" idx="15" hasCustomPrompt="1"/>
          </p:nvPr>
        </p:nvSpPr>
        <p:spPr>
          <a:xfrm>
            <a:off x="1030653" y="7105955"/>
            <a:ext cx="2066544" cy="2066544"/>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dirty="0"/>
              <a:t>Click to insert photo</a:t>
            </a:r>
          </a:p>
        </p:txBody>
      </p:sp>
      <p:pic>
        <p:nvPicPr>
          <p:cNvPr id="6" name="Picture 5">
            <a:extLst>
              <a:ext uri="{FF2B5EF4-FFF2-40B4-BE49-F238E27FC236}">
                <a16:creationId xmlns:a16="http://schemas.microsoft.com/office/drawing/2014/main" id="{03A8E8F2-8844-93EF-3A96-1051AF7A5BB3}"/>
              </a:ext>
            </a:extLst>
          </p:cNvPr>
          <p:cNvPicPr>
            <a:picLocks noChangeAspect="1"/>
          </p:cNvPicPr>
          <p:nvPr userDrawn="1"/>
        </p:nvPicPr>
        <p:blipFill>
          <a:blip r:embed="rId3"/>
          <a:srcRect/>
          <a:stretch/>
        </p:blipFill>
        <p:spPr>
          <a:xfrm>
            <a:off x="-5095" y="7105955"/>
            <a:ext cx="1023041" cy="2066544"/>
          </a:xfrm>
          <a:prstGeom prst="rect">
            <a:avLst/>
          </a:prstGeom>
        </p:spPr>
      </p:pic>
      <p:pic>
        <p:nvPicPr>
          <p:cNvPr id="9" name="Picture 8">
            <a:extLst>
              <a:ext uri="{FF2B5EF4-FFF2-40B4-BE49-F238E27FC236}">
                <a16:creationId xmlns:a16="http://schemas.microsoft.com/office/drawing/2014/main" id="{4D6EFA61-5420-742A-1F68-69D5584E4931}"/>
              </a:ext>
            </a:extLst>
          </p:cNvPr>
          <p:cNvPicPr>
            <a:picLocks noChangeAspect="1"/>
          </p:cNvPicPr>
          <p:nvPr userDrawn="1"/>
        </p:nvPicPr>
        <p:blipFill>
          <a:blip r:embed="rId4"/>
          <a:srcRect/>
          <a:stretch/>
        </p:blipFill>
        <p:spPr>
          <a:xfrm>
            <a:off x="14178390" y="8149458"/>
            <a:ext cx="2066542" cy="1023041"/>
          </a:xfrm>
          <a:prstGeom prst="rect">
            <a:avLst/>
          </a:prstGeom>
        </p:spPr>
      </p:pic>
      <p:pic>
        <p:nvPicPr>
          <p:cNvPr id="11" name="Picture 10">
            <a:extLst>
              <a:ext uri="{FF2B5EF4-FFF2-40B4-BE49-F238E27FC236}">
                <a16:creationId xmlns:a16="http://schemas.microsoft.com/office/drawing/2014/main" id="{311F9E7B-A4E8-951A-7627-8FB5C40E507C}"/>
              </a:ext>
            </a:extLst>
          </p:cNvPr>
          <p:cNvPicPr>
            <a:picLocks noChangeAspect="1"/>
          </p:cNvPicPr>
          <p:nvPr userDrawn="1"/>
        </p:nvPicPr>
        <p:blipFill>
          <a:blip r:embed="rId5"/>
          <a:srcRect/>
          <a:stretch/>
        </p:blipFill>
        <p:spPr>
          <a:xfrm>
            <a:off x="16246177" y="7105955"/>
            <a:ext cx="1023041" cy="2066544"/>
          </a:xfrm>
          <a:prstGeom prst="rect">
            <a:avLst/>
          </a:prstGeom>
        </p:spPr>
      </p:pic>
      <p:pic>
        <p:nvPicPr>
          <p:cNvPr id="12" name="Picture 11">
            <a:extLst>
              <a:ext uri="{FF2B5EF4-FFF2-40B4-BE49-F238E27FC236}">
                <a16:creationId xmlns:a16="http://schemas.microsoft.com/office/drawing/2014/main" id="{10FEF500-05B2-C56C-CD73-25E27008D27B}"/>
              </a:ext>
            </a:extLst>
          </p:cNvPr>
          <p:cNvPicPr>
            <a:picLocks noChangeAspect="1"/>
          </p:cNvPicPr>
          <p:nvPr userDrawn="1"/>
        </p:nvPicPr>
        <p:blipFill>
          <a:blip r:embed="rId6"/>
          <a:srcRect/>
          <a:stretch/>
        </p:blipFill>
        <p:spPr>
          <a:xfrm>
            <a:off x="17264958" y="7105955"/>
            <a:ext cx="1023041" cy="2066544"/>
          </a:xfrm>
          <a:prstGeom prst="rect">
            <a:avLst/>
          </a:prstGeom>
        </p:spPr>
      </p:pic>
      <p:grpSp>
        <p:nvGrpSpPr>
          <p:cNvPr id="8" name="Group 7">
            <a:extLst>
              <a:ext uri="{FF2B5EF4-FFF2-40B4-BE49-F238E27FC236}">
                <a16:creationId xmlns:a16="http://schemas.microsoft.com/office/drawing/2014/main" id="{65E7458E-5B5D-8AD6-66A8-DA2BC9B04ED7}"/>
              </a:ext>
            </a:extLst>
          </p:cNvPr>
          <p:cNvGrpSpPr/>
          <p:nvPr userDrawn="1"/>
        </p:nvGrpSpPr>
        <p:grpSpPr>
          <a:xfrm>
            <a:off x="0" y="-1699793"/>
            <a:ext cx="12903200" cy="1307592"/>
            <a:chOff x="0" y="-1699793"/>
            <a:chExt cx="12903200" cy="1307592"/>
          </a:xfrm>
        </p:grpSpPr>
        <p:grpSp>
          <p:nvGrpSpPr>
            <p:cNvPr id="10" name="Group 9">
              <a:extLst>
                <a:ext uri="{FF2B5EF4-FFF2-40B4-BE49-F238E27FC236}">
                  <a16:creationId xmlns:a16="http://schemas.microsoft.com/office/drawing/2014/main" id="{E5F7B156-3223-4A5E-F0CF-05EC1BC33725}"/>
                </a:ext>
              </a:extLst>
            </p:cNvPr>
            <p:cNvGrpSpPr/>
            <p:nvPr userDrawn="1"/>
          </p:nvGrpSpPr>
          <p:grpSpPr>
            <a:xfrm>
              <a:off x="0" y="-1699793"/>
              <a:ext cx="12903200" cy="1307592"/>
              <a:chOff x="0" y="-1572769"/>
              <a:chExt cx="12903200" cy="1307592"/>
            </a:xfrm>
          </p:grpSpPr>
          <p:sp>
            <p:nvSpPr>
              <p:cNvPr id="14" name="Rectangle 13">
                <a:extLst>
                  <a:ext uri="{FF2B5EF4-FFF2-40B4-BE49-F238E27FC236}">
                    <a16:creationId xmlns:a16="http://schemas.microsoft.com/office/drawing/2014/main" id="{1C8F882B-19EE-B938-9AD3-3387EEAE9ED9}"/>
                  </a:ext>
                </a:extLst>
              </p:cNvPr>
              <p:cNvSpPr/>
              <p:nvPr userDrawn="1"/>
            </p:nvSpPr>
            <p:spPr>
              <a:xfrm>
                <a:off x="3803903" y="-1572769"/>
                <a:ext cx="9099297"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ectangle 14">
                <a:extLst>
                  <a:ext uri="{FF2B5EF4-FFF2-40B4-BE49-F238E27FC236}">
                    <a16:creationId xmlns:a16="http://schemas.microsoft.com/office/drawing/2014/main" id="{D3D7376F-20E1-637F-27C8-2AC8B174FA67}"/>
                  </a:ext>
                </a:extLst>
              </p:cNvPr>
              <p:cNvSpPr/>
              <p:nvPr userDrawn="1"/>
            </p:nvSpPr>
            <p:spPr>
              <a:xfrm>
                <a:off x="0" y="-1572769"/>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469001E-38B6-21AA-10E9-8D14C8F94CBE}"/>
                  </a:ext>
                </a:extLst>
              </p:cNvPr>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pic>
          <p:nvPicPr>
            <p:cNvPr id="13" name="Picture 12">
              <a:extLst>
                <a:ext uri="{FF2B5EF4-FFF2-40B4-BE49-F238E27FC236}">
                  <a16:creationId xmlns:a16="http://schemas.microsoft.com/office/drawing/2014/main" id="{E6BBDF6D-D9BA-5DFE-DC1E-442488968153}"/>
                </a:ext>
              </a:extLst>
            </p:cNvPr>
            <p:cNvPicPr>
              <a:picLocks noChangeAspect="1"/>
            </p:cNvPicPr>
            <p:nvPr userDrawn="1"/>
          </p:nvPicPr>
          <p:blipFill>
            <a:blip r:embed="rId7"/>
            <a:stretch>
              <a:fillRect/>
            </a:stretch>
          </p:blipFill>
          <p:spPr>
            <a:xfrm>
              <a:off x="4068115" y="-1518718"/>
              <a:ext cx="8591066" cy="931561"/>
            </a:xfrm>
            <a:prstGeom prst="rect">
              <a:avLst/>
            </a:prstGeom>
          </p:spPr>
        </p:pic>
      </p:grpSp>
    </p:spTree>
    <p:extLst>
      <p:ext uri="{BB962C8B-B14F-4D97-AF65-F5344CB8AC3E}">
        <p14:creationId xmlns:p14="http://schemas.microsoft.com/office/powerpoint/2010/main" val="16715104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de: Half Page with Tab and Output Section">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120AE0-58F0-99FF-2DB2-C0A1AB0902AC}"/>
              </a:ext>
            </a:extLst>
          </p:cNvPr>
          <p:cNvSpPr/>
          <p:nvPr userDrawn="1"/>
        </p:nvSpPr>
        <p:spPr>
          <a:xfrm>
            <a:off x="0" y="0"/>
            <a:ext cx="18288000" cy="3782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558D-D39E-174F-8795-20BDD0463AF7}"/>
              </a:ext>
            </a:extLst>
          </p:cNvPr>
          <p:cNvSpPr/>
          <p:nvPr userDrawn="1"/>
        </p:nvSpPr>
        <p:spPr>
          <a:xfrm>
            <a:off x="0" y="2926081"/>
            <a:ext cx="18288000" cy="856370"/>
          </a:xfrm>
          <a:prstGeom prst="rect">
            <a:avLst/>
          </a:prstGeom>
          <a:solidFill>
            <a:srgbClr val="E2E8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6">
            <a:extLst>
              <a:ext uri="{FF2B5EF4-FFF2-40B4-BE49-F238E27FC236}">
                <a16:creationId xmlns:a16="http://schemas.microsoft.com/office/drawing/2014/main" id="{E2E65052-7F13-5A42-B885-6BFF710D79FD}"/>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25DBFE-4485-C34B-A6A0-42BC582CF841}"/>
              </a:ext>
            </a:extLst>
          </p:cNvPr>
          <p:cNvSpPr/>
          <p:nvPr userDrawn="1"/>
        </p:nvSpPr>
        <p:spPr>
          <a:xfrm>
            <a:off x="0" y="3786012"/>
            <a:ext cx="11777472" cy="6500988"/>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8" name="Text Placeholder 6">
            <a:extLst>
              <a:ext uri="{FF2B5EF4-FFF2-40B4-BE49-F238E27FC236}">
                <a16:creationId xmlns:a16="http://schemas.microsoft.com/office/drawing/2014/main" id="{C200146E-2C9A-414D-9E0A-94696C0B7838}"/>
              </a:ext>
            </a:extLst>
          </p:cNvPr>
          <p:cNvSpPr>
            <a:spLocks noGrp="1"/>
          </p:cNvSpPr>
          <p:nvPr>
            <p:ph type="body" sz="quarter" idx="10" hasCustomPrompt="1"/>
          </p:nvPr>
        </p:nvSpPr>
        <p:spPr>
          <a:xfrm>
            <a:off x="917189" y="4162720"/>
            <a:ext cx="10457947" cy="5756532"/>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9" name="Text Placeholder 9">
            <a:extLst>
              <a:ext uri="{FF2B5EF4-FFF2-40B4-BE49-F238E27FC236}">
                <a16:creationId xmlns:a16="http://schemas.microsoft.com/office/drawing/2014/main" id="{FC1B54C8-2184-5F43-AB69-E2956EAA9126}"/>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1" i="0">
                <a:solidFill>
                  <a:srgbClr val="130F25"/>
                </a:solidFill>
                <a:latin typeface="+mn-lt"/>
                <a:ea typeface="PS TT Commons DemiBold" charset="0"/>
                <a:cs typeface="PS TT Commons DemiBold" charset="0"/>
              </a:defRPr>
            </a:lvl1pPr>
          </a:lstStyle>
          <a:p>
            <a:pPr lvl="0"/>
            <a:r>
              <a:rPr lang="en-US" dirty="0"/>
              <a:t>Filename.here</a:t>
            </a:r>
          </a:p>
        </p:txBody>
      </p:sp>
      <p:sp>
        <p:nvSpPr>
          <p:cNvPr id="9" name="Text Placeholder 6"/>
          <p:cNvSpPr>
            <a:spLocks noGrp="1"/>
          </p:cNvSpPr>
          <p:nvPr>
            <p:ph type="body" sz="quarter" idx="11" hasCustomPrompt="1"/>
          </p:nvPr>
        </p:nvSpPr>
        <p:spPr>
          <a:xfrm>
            <a:off x="12046288" y="4150198"/>
            <a:ext cx="5839376" cy="5743607"/>
          </a:xfrm>
          <a:prstGeom prst="rect">
            <a:avLst/>
          </a:prstGeom>
        </p:spPr>
        <p:txBody>
          <a:bodyPr anchor="t" anchorCtr="0">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0" name="Text Placeholder 8">
            <a:extLst>
              <a:ext uri="{FF2B5EF4-FFF2-40B4-BE49-F238E27FC236}">
                <a16:creationId xmlns:a16="http://schemas.microsoft.com/office/drawing/2014/main" id="{EFDDDE9B-4548-634D-812F-0BA373094FF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1"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3" name="Title 1">
            <a:extLst>
              <a:ext uri="{FF2B5EF4-FFF2-40B4-BE49-F238E27FC236}">
                <a16:creationId xmlns:a16="http://schemas.microsoft.com/office/drawing/2014/main" id="{E0CD46C9-BE92-EF45-888D-DF2EA089B9DB}"/>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109861940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Half Page with Tab and Output Section - dark">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DE9B6D-96EE-2706-EC44-7A15E1211FF3}"/>
              </a:ext>
            </a:extLst>
          </p:cNvPr>
          <p:cNvSpPr/>
          <p:nvPr userDrawn="1"/>
        </p:nvSpPr>
        <p:spPr>
          <a:xfrm>
            <a:off x="0" y="0"/>
            <a:ext cx="18288000" cy="37860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420CC2-57A6-0B47-927C-E4E627BD9537}"/>
              </a:ext>
            </a:extLst>
          </p:cNvPr>
          <p:cNvSpPr/>
          <p:nvPr userDrawn="1"/>
        </p:nvSpPr>
        <p:spPr>
          <a:xfrm>
            <a:off x="0" y="2926081"/>
            <a:ext cx="18288000" cy="859930"/>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07D9C9-0D5E-FA45-9828-F27AE61C5338}"/>
              </a:ext>
            </a:extLst>
          </p:cNvPr>
          <p:cNvSpPr/>
          <p:nvPr userDrawn="1"/>
        </p:nvSpPr>
        <p:spPr>
          <a:xfrm>
            <a:off x="0" y="3786012"/>
            <a:ext cx="11777472" cy="6500988"/>
          </a:xfrm>
          <a:prstGeom prst="rect">
            <a:avLst/>
          </a:prstGeom>
          <a:solidFill>
            <a:srgbClr val="352B6F"/>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150198"/>
            <a:ext cx="5839376" cy="5743608"/>
          </a:xfrm>
          <a:prstGeom prst="rect">
            <a:avLst/>
          </a:prstGeom>
        </p:spPr>
        <p:txBody>
          <a:bodyPr anchor="t" anchorCtr="0">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0" name="Text Placeholder 8">
            <a:extLst>
              <a:ext uri="{FF2B5EF4-FFF2-40B4-BE49-F238E27FC236}">
                <a16:creationId xmlns:a16="http://schemas.microsoft.com/office/drawing/2014/main" id="{EFDDDE9B-4548-634D-812F-0BA373094FF8}"/>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1"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3" name="Title 1">
            <a:extLst>
              <a:ext uri="{FF2B5EF4-FFF2-40B4-BE49-F238E27FC236}">
                <a16:creationId xmlns:a16="http://schemas.microsoft.com/office/drawing/2014/main" id="{E0CD46C9-BE92-EF45-888D-DF2EA089B9DB}"/>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
        <p:nvSpPr>
          <p:cNvPr id="12" name="Rounded Rectangle 6">
            <a:extLst>
              <a:ext uri="{FF2B5EF4-FFF2-40B4-BE49-F238E27FC236}">
                <a16:creationId xmlns:a16="http://schemas.microsoft.com/office/drawing/2014/main" id="{8AC7CF8F-9926-8F45-AAEE-EA6D23902AF7}"/>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32B7DB8D-7A7F-234A-9523-D1CB5FE9960F}"/>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dirty="0"/>
              <a:t>Filename.here</a:t>
            </a:r>
          </a:p>
        </p:txBody>
      </p:sp>
      <p:sp>
        <p:nvSpPr>
          <p:cNvPr id="6" name="Text Placeholder 6"/>
          <p:cNvSpPr>
            <a:spLocks noGrp="1"/>
          </p:cNvSpPr>
          <p:nvPr>
            <p:ph type="body" sz="quarter" idx="10" hasCustomPrompt="1"/>
          </p:nvPr>
        </p:nvSpPr>
        <p:spPr>
          <a:xfrm>
            <a:off x="917189" y="4150198"/>
            <a:ext cx="10293355" cy="5743609"/>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636097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EB5D3E-86A9-8BA5-567C-9EE0C711195D}"/>
              </a:ext>
            </a:extLst>
          </p:cNvPr>
          <p:cNvSpPr/>
          <p:nvPr userDrawn="1"/>
        </p:nvSpPr>
        <p:spPr>
          <a:xfrm>
            <a:off x="0" y="0"/>
            <a:ext cx="6613451" cy="1028700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577752"/>
            <a:ext cx="10755386" cy="8297768"/>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11991" y="542566"/>
            <a:ext cx="5270873" cy="629780"/>
          </a:xfrm>
          <a:prstGeom prst="rect">
            <a:avLst/>
          </a:prstGeom>
        </p:spPr>
        <p:txBody>
          <a:bodyPr lIns="0" anchor="ctr">
            <a:noAutofit/>
          </a:bodyPr>
          <a:lstStyle>
            <a:lvl1pPr>
              <a:defRPr sz="2800" b="1" i="0">
                <a:solidFill>
                  <a:srgbClr val="130F25"/>
                </a:solidFill>
                <a:latin typeface="+mn-lt"/>
                <a:ea typeface="PS TT Commons DemiBold" charset="0"/>
                <a:cs typeface="PS TT Commons DemiBold" charset="0"/>
              </a:defRPr>
            </a:lvl1pPr>
          </a:lstStyle>
          <a:p>
            <a:pPr lvl="0"/>
            <a:r>
              <a:rPr lang="en-US" dirty="0" err="1"/>
              <a:t>Filename.here</a:t>
            </a:r>
            <a:endParaRPr lang="en-US" dirty="0"/>
          </a:p>
        </p:txBody>
      </p:sp>
      <p:sp>
        <p:nvSpPr>
          <p:cNvPr id="9" name="Title 1">
            <a:extLst>
              <a:ext uri="{FF2B5EF4-FFF2-40B4-BE49-F238E27FC236}">
                <a16:creationId xmlns:a16="http://schemas.microsoft.com/office/drawing/2014/main" id="{BAC2C942-D874-D648-A562-63BDFDAE68B1}"/>
              </a:ext>
            </a:extLst>
          </p:cNvPr>
          <p:cNvSpPr>
            <a:spLocks noGrp="1"/>
          </p:cNvSpPr>
          <p:nvPr>
            <p:ph type="title" hasCustomPrompt="1"/>
          </p:nvPr>
        </p:nvSpPr>
        <p:spPr>
          <a:xfrm>
            <a:off x="658275" y="4384065"/>
            <a:ext cx="5296902" cy="1518870"/>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289026091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Half Page Title Left and Tab Right - dark">
    <p:bg>
      <p:bgPr>
        <a:solidFill>
          <a:srgbClr val="352B6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5BC8FE-30EF-91DB-3C0F-EC7BD3A4EA32}"/>
              </a:ext>
            </a:extLst>
          </p:cNvPr>
          <p:cNvSpPr/>
          <p:nvPr userDrawn="1"/>
        </p:nvSpPr>
        <p:spPr>
          <a:xfrm>
            <a:off x="-1" y="0"/>
            <a:ext cx="6613451" cy="10287000"/>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577752"/>
            <a:ext cx="10755386" cy="8297768"/>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11991" y="542566"/>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dirty="0" err="1"/>
              <a:t>Filename.here</a:t>
            </a:r>
            <a:endParaRPr lang="en-US" dirty="0"/>
          </a:p>
        </p:txBody>
      </p:sp>
      <p:sp>
        <p:nvSpPr>
          <p:cNvPr id="9" name="Title 1">
            <a:extLst>
              <a:ext uri="{FF2B5EF4-FFF2-40B4-BE49-F238E27FC236}">
                <a16:creationId xmlns:a16="http://schemas.microsoft.com/office/drawing/2014/main" id="{BAC2C942-D874-D648-A562-63BDFDAE68B1}"/>
              </a:ext>
            </a:extLst>
          </p:cNvPr>
          <p:cNvSpPr>
            <a:spLocks noGrp="1"/>
          </p:cNvSpPr>
          <p:nvPr>
            <p:ph type="title" hasCustomPrompt="1"/>
          </p:nvPr>
        </p:nvSpPr>
        <p:spPr>
          <a:xfrm>
            <a:off x="658275" y="4384065"/>
            <a:ext cx="5296902" cy="1518870"/>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Tree>
    <p:extLst>
      <p:ext uri="{BB962C8B-B14F-4D97-AF65-F5344CB8AC3E}">
        <p14:creationId xmlns:p14="http://schemas.microsoft.com/office/powerpoint/2010/main" val="17622940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Light Full Page with Title and Description">
    <p:bg>
      <p:bgPr>
        <a:solidFill>
          <a:srgbClr val="E2E8F0"/>
        </a:solid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74885958-A933-3E4E-8BED-824CAB93830B}"/>
              </a:ext>
            </a:extLst>
          </p:cNvPr>
          <p:cNvSpPr>
            <a:spLocks noGrp="1"/>
          </p:cNvSpPr>
          <p:nvPr>
            <p:ph type="body" sz="quarter" idx="10" hasCustomPrompt="1"/>
          </p:nvPr>
        </p:nvSpPr>
        <p:spPr>
          <a:xfrm>
            <a:off x="917190" y="2926080"/>
            <a:ext cx="16453620" cy="6814268"/>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a:extLst>
              <a:ext uri="{FF2B5EF4-FFF2-40B4-BE49-F238E27FC236}">
                <a16:creationId xmlns:a16="http://schemas.microsoft.com/office/drawing/2014/main" id="{A8A5C202-2F6D-024E-80D9-874E82E9B276}"/>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1"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8" name="Title 1">
            <a:extLst>
              <a:ext uri="{FF2B5EF4-FFF2-40B4-BE49-F238E27FC236}">
                <a16:creationId xmlns:a16="http://schemas.microsoft.com/office/drawing/2014/main" id="{322E4E1F-BE11-C54B-B450-B76A70B974A3}"/>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38120205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Full Page with Title and Description - dark">
    <p:bg>
      <p:bgPr>
        <a:solidFill>
          <a:schemeClr val="tx1"/>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90" y="2926080"/>
            <a:ext cx="16453620" cy="6814268"/>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1"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6" name="Title 1">
            <a:extLst>
              <a:ext uri="{FF2B5EF4-FFF2-40B4-BE49-F238E27FC236}">
                <a16:creationId xmlns:a16="http://schemas.microsoft.com/office/drawing/2014/main" id="{9E190D80-BF16-E04A-ACC0-8B0810D56FC8}"/>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a:t>Click to Add Title in Title Case</a:t>
            </a:r>
          </a:p>
        </p:txBody>
      </p:sp>
    </p:spTree>
    <p:extLst>
      <p:ext uri="{BB962C8B-B14F-4D97-AF65-F5344CB8AC3E}">
        <p14:creationId xmlns:p14="http://schemas.microsoft.com/office/powerpoint/2010/main" val="1059531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94F64E-09A5-E4BD-279F-6C7BA43322DA}"/>
              </a:ext>
            </a:extLst>
          </p:cNvPr>
          <p:cNvSpPr/>
          <p:nvPr userDrawn="1"/>
        </p:nvSpPr>
        <p:spPr>
          <a:xfrm>
            <a:off x="-4" y="0"/>
            <a:ext cx="18288004" cy="3797011"/>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7" name="Rectangle 16">
            <a:extLst>
              <a:ext uri="{FF2B5EF4-FFF2-40B4-BE49-F238E27FC236}">
                <a16:creationId xmlns:a16="http://schemas.microsoft.com/office/drawing/2014/main" id="{9E168F67-2B74-9B44-9C64-F6995894ADBF}"/>
              </a:ext>
            </a:extLst>
          </p:cNvPr>
          <p:cNvSpPr/>
          <p:nvPr userDrawn="1"/>
        </p:nvSpPr>
        <p:spPr>
          <a:xfrm>
            <a:off x="0" y="2926081"/>
            <a:ext cx="18288000" cy="911848"/>
          </a:xfrm>
          <a:prstGeom prst="rect">
            <a:avLst/>
          </a:prstGeom>
          <a:solidFill>
            <a:srgbClr val="E2E8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329634-D71F-1444-9687-0F2E294663B4}"/>
              </a:ext>
            </a:extLst>
          </p:cNvPr>
          <p:cNvSpPr/>
          <p:nvPr userDrawn="1"/>
        </p:nvSpPr>
        <p:spPr>
          <a:xfrm>
            <a:off x="0" y="3786012"/>
            <a:ext cx="18288000" cy="3581501"/>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8">
            <a:extLst>
              <a:ext uri="{FF2B5EF4-FFF2-40B4-BE49-F238E27FC236}">
                <a16:creationId xmlns:a16="http://schemas.microsoft.com/office/drawing/2014/main" id="{C6811143-476A-914D-93C0-DF512E7A0C82}"/>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1" i="0">
                <a:solidFill>
                  <a:srgbClr val="130F25"/>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5" name="Title 1">
            <a:extLst>
              <a:ext uri="{FF2B5EF4-FFF2-40B4-BE49-F238E27FC236}">
                <a16:creationId xmlns:a16="http://schemas.microsoft.com/office/drawing/2014/main" id="{1274862A-3F03-484C-B6D7-C474A830FE16}"/>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a:t>Click to Add Title in Title Case</a:t>
            </a:r>
          </a:p>
        </p:txBody>
      </p:sp>
      <p:sp>
        <p:nvSpPr>
          <p:cNvPr id="9" name="Text Placeholder 6"/>
          <p:cNvSpPr>
            <a:spLocks noGrp="1"/>
          </p:cNvSpPr>
          <p:nvPr>
            <p:ph type="body" sz="quarter" idx="11" hasCustomPrompt="1"/>
          </p:nvPr>
        </p:nvSpPr>
        <p:spPr>
          <a:xfrm>
            <a:off x="917188" y="7571232"/>
            <a:ext cx="16453621" cy="2468880"/>
          </a:xfrm>
          <a:prstGeom prst="rect">
            <a:avLst/>
          </a:prstGeom>
        </p:spPr>
        <p:txBody>
          <a:bodyPr anchor="t" anchorCtr="0">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8" name="Rounded Rectangle 6">
            <a:extLst>
              <a:ext uri="{FF2B5EF4-FFF2-40B4-BE49-F238E27FC236}">
                <a16:creationId xmlns:a16="http://schemas.microsoft.com/office/drawing/2014/main" id="{18A3BCAE-13F5-174E-AA47-3F13835F8784}"/>
              </a:ext>
            </a:extLst>
          </p:cNvPr>
          <p:cNvSpPr/>
          <p:nvPr userDrawn="1"/>
        </p:nvSpPr>
        <p:spPr>
          <a:xfrm>
            <a:off x="917189" y="3122736"/>
            <a:ext cx="6551545" cy="1027462"/>
          </a:xfrm>
          <a:prstGeom prst="roundRect">
            <a:avLst/>
          </a:prstGeom>
          <a:solidFill>
            <a:srgbClr val="E2E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a:extLst>
              <a:ext uri="{FF2B5EF4-FFF2-40B4-BE49-F238E27FC236}">
                <a16:creationId xmlns:a16="http://schemas.microsoft.com/office/drawing/2014/main" id="{DEE01B59-C345-5F4E-9644-EC625C57223E}"/>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1" i="0">
                <a:solidFill>
                  <a:srgbClr val="130F25"/>
                </a:solidFill>
                <a:latin typeface="+mn-lt"/>
                <a:ea typeface="PS TT Commons DemiBold" charset="0"/>
                <a:cs typeface="PS TT Commons DemiBold" charset="0"/>
              </a:defRPr>
            </a:lvl1pPr>
          </a:lstStyle>
          <a:p>
            <a:pPr lvl="0"/>
            <a:r>
              <a:rPr lang="en-US" dirty="0"/>
              <a:t>Filename.here</a:t>
            </a:r>
          </a:p>
        </p:txBody>
      </p:sp>
      <p:sp>
        <p:nvSpPr>
          <p:cNvPr id="12" name="Text Placeholder 6">
            <a:extLst>
              <a:ext uri="{FF2B5EF4-FFF2-40B4-BE49-F238E27FC236}">
                <a16:creationId xmlns:a16="http://schemas.microsoft.com/office/drawing/2014/main" id="{0AA68304-FAFF-3847-AA4D-036248DB844E}"/>
              </a:ext>
            </a:extLst>
          </p:cNvPr>
          <p:cNvSpPr>
            <a:spLocks noGrp="1"/>
          </p:cNvSpPr>
          <p:nvPr>
            <p:ph type="body" sz="quarter" idx="10" hasCustomPrompt="1"/>
          </p:nvPr>
        </p:nvSpPr>
        <p:spPr>
          <a:xfrm>
            <a:off x="917189" y="4041648"/>
            <a:ext cx="16453621" cy="3081228"/>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4098236340"/>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Title Half Page with Tab and Output - dark">
    <p:bg>
      <p:bgPr>
        <a:solidFill>
          <a:srgbClr val="E2E8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8D9CA2-4EDE-80D0-19D7-6F0364F2556C}"/>
              </a:ext>
            </a:extLst>
          </p:cNvPr>
          <p:cNvSpPr/>
          <p:nvPr userDrawn="1"/>
        </p:nvSpPr>
        <p:spPr>
          <a:xfrm>
            <a:off x="-4" y="0"/>
            <a:ext cx="18288004" cy="3797011"/>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7" name="Rectangle 16">
            <a:extLst>
              <a:ext uri="{FF2B5EF4-FFF2-40B4-BE49-F238E27FC236}">
                <a16:creationId xmlns:a16="http://schemas.microsoft.com/office/drawing/2014/main" id="{ACCE4ADB-513D-6547-A537-41E419C45CB6}"/>
              </a:ext>
            </a:extLst>
          </p:cNvPr>
          <p:cNvSpPr/>
          <p:nvPr userDrawn="1"/>
        </p:nvSpPr>
        <p:spPr>
          <a:xfrm>
            <a:off x="0" y="2926081"/>
            <a:ext cx="18288000" cy="870932"/>
          </a:xfrm>
          <a:prstGeom prst="rect">
            <a:avLst/>
          </a:prstGeom>
          <a:solidFill>
            <a:srgbClr val="352B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329634-D71F-1444-9687-0F2E294663B4}"/>
              </a:ext>
            </a:extLst>
          </p:cNvPr>
          <p:cNvSpPr/>
          <p:nvPr userDrawn="1"/>
        </p:nvSpPr>
        <p:spPr>
          <a:xfrm>
            <a:off x="0" y="3786012"/>
            <a:ext cx="18288000" cy="3581500"/>
          </a:xfrm>
          <a:prstGeom prst="rect">
            <a:avLst/>
          </a:prstGeom>
          <a:solidFill>
            <a:srgbClr val="352B6F"/>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8">
            <a:extLst>
              <a:ext uri="{FF2B5EF4-FFF2-40B4-BE49-F238E27FC236}">
                <a16:creationId xmlns:a16="http://schemas.microsoft.com/office/drawing/2014/main" id="{C6811143-476A-914D-93C0-DF512E7A0C82}"/>
              </a:ext>
            </a:extLst>
          </p:cNvPr>
          <p:cNvSpPr>
            <a:spLocks noGrp="1"/>
          </p:cNvSpPr>
          <p:nvPr>
            <p:ph type="body" sz="quarter" idx="18" hasCustomPrompt="1"/>
          </p:nvPr>
        </p:nvSpPr>
        <p:spPr>
          <a:xfrm>
            <a:off x="917190" y="1922034"/>
            <a:ext cx="16453620" cy="754058"/>
          </a:xfrm>
          <a:prstGeom prst="rect">
            <a:avLst/>
          </a:prstGeom>
        </p:spPr>
        <p:txBody>
          <a:bodyPr>
            <a:noAutofit/>
          </a:bodyPr>
          <a:lstStyle>
            <a:lvl1pPr algn="l">
              <a:spcBef>
                <a:spcPts val="0"/>
              </a:spcBef>
              <a:defRPr sz="3200" b="1" i="0">
                <a:solidFill>
                  <a:schemeClr val="bg1"/>
                </a:solidFill>
                <a:latin typeface="+mn-lt"/>
                <a:ea typeface="PS TT Commons DemiBold" panose="02000506040000020004" pitchFamily="2" charset="77"/>
                <a:cs typeface="PS TT Commons DemiBold" panose="02000506040000020004" pitchFamily="2" charset="77"/>
              </a:defRPr>
            </a:lvl1pPr>
          </a:lstStyle>
          <a:p>
            <a:pPr lvl="0"/>
            <a:r>
              <a:rPr lang="en-US" dirty="0"/>
              <a:t>Add a line of text here if needed</a:t>
            </a:r>
          </a:p>
        </p:txBody>
      </p:sp>
      <p:sp>
        <p:nvSpPr>
          <p:cNvPr id="15" name="Title 1">
            <a:extLst>
              <a:ext uri="{FF2B5EF4-FFF2-40B4-BE49-F238E27FC236}">
                <a16:creationId xmlns:a16="http://schemas.microsoft.com/office/drawing/2014/main" id="{1274862A-3F03-484C-B6D7-C474A830FE16}"/>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dirty="0"/>
              <a:t>Click to Add Title in Title Case</a:t>
            </a:r>
          </a:p>
        </p:txBody>
      </p:sp>
      <p:sp>
        <p:nvSpPr>
          <p:cNvPr id="9" name="Text Placeholder 6"/>
          <p:cNvSpPr>
            <a:spLocks noGrp="1"/>
          </p:cNvSpPr>
          <p:nvPr>
            <p:ph type="body" sz="quarter" idx="11" hasCustomPrompt="1"/>
          </p:nvPr>
        </p:nvSpPr>
        <p:spPr>
          <a:xfrm>
            <a:off x="917188" y="7571232"/>
            <a:ext cx="16453621" cy="2468880"/>
          </a:xfrm>
          <a:prstGeom prst="rect">
            <a:avLst/>
          </a:prstGeom>
        </p:spPr>
        <p:txBody>
          <a:bodyPr anchor="t" anchorCtr="0">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
        <p:nvSpPr>
          <p:cNvPr id="18" name="Rounded Rectangle 6">
            <a:extLst>
              <a:ext uri="{FF2B5EF4-FFF2-40B4-BE49-F238E27FC236}">
                <a16:creationId xmlns:a16="http://schemas.microsoft.com/office/drawing/2014/main" id="{8D56FCDA-A803-484C-AA09-84B100532755}"/>
              </a:ext>
            </a:extLst>
          </p:cNvPr>
          <p:cNvSpPr/>
          <p:nvPr userDrawn="1"/>
        </p:nvSpPr>
        <p:spPr>
          <a:xfrm>
            <a:off x="917189" y="3122736"/>
            <a:ext cx="6551545" cy="1027462"/>
          </a:xfrm>
          <a:prstGeom prst="roundRect">
            <a:avLst/>
          </a:prstGeom>
          <a:solidFill>
            <a:srgbClr val="352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a:extLst>
              <a:ext uri="{FF2B5EF4-FFF2-40B4-BE49-F238E27FC236}">
                <a16:creationId xmlns:a16="http://schemas.microsoft.com/office/drawing/2014/main" id="{8482F8EA-81C2-5448-A9D4-34BCA15EA56A}"/>
              </a:ext>
            </a:extLst>
          </p:cNvPr>
          <p:cNvSpPr>
            <a:spLocks noGrp="1"/>
          </p:cNvSpPr>
          <p:nvPr>
            <p:ph type="body" sz="quarter" idx="17" hasCustomPrompt="1"/>
          </p:nvPr>
        </p:nvSpPr>
        <p:spPr>
          <a:xfrm>
            <a:off x="1090611" y="3158842"/>
            <a:ext cx="5277806"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dirty="0"/>
              <a:t>Filename.here</a:t>
            </a:r>
          </a:p>
        </p:txBody>
      </p:sp>
      <p:sp>
        <p:nvSpPr>
          <p:cNvPr id="12" name="Text Placeholder 6">
            <a:extLst>
              <a:ext uri="{FF2B5EF4-FFF2-40B4-BE49-F238E27FC236}">
                <a16:creationId xmlns:a16="http://schemas.microsoft.com/office/drawing/2014/main" id="{0AA68304-FAFF-3847-AA4D-036248DB844E}"/>
              </a:ext>
            </a:extLst>
          </p:cNvPr>
          <p:cNvSpPr>
            <a:spLocks noGrp="1"/>
          </p:cNvSpPr>
          <p:nvPr>
            <p:ph type="body" sz="quarter" idx="10" hasCustomPrompt="1"/>
          </p:nvPr>
        </p:nvSpPr>
        <p:spPr>
          <a:xfrm>
            <a:off x="917189" y="4041648"/>
            <a:ext cx="16453621" cy="3081228"/>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3431581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Half Page Horizontal">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9EB1C5-6694-8773-2752-1E7490C11A29}"/>
              </a:ext>
            </a:extLst>
          </p:cNvPr>
          <p:cNvSpPr/>
          <p:nvPr userDrawn="1"/>
        </p:nvSpPr>
        <p:spPr>
          <a:xfrm>
            <a:off x="-4" y="-2"/>
            <a:ext cx="18288004" cy="6345940"/>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itle 1">
            <a:extLst>
              <a:ext uri="{FF2B5EF4-FFF2-40B4-BE49-F238E27FC236}">
                <a16:creationId xmlns:a16="http://schemas.microsoft.com/office/drawing/2014/main" id="{608ABFF4-556D-504D-8526-20EE4FA72AA2}"/>
              </a:ext>
            </a:extLst>
          </p:cNvPr>
          <p:cNvSpPr>
            <a:spLocks noGrp="1"/>
          </p:cNvSpPr>
          <p:nvPr>
            <p:ph type="title" hasCustomPrompt="1"/>
          </p:nvPr>
        </p:nvSpPr>
        <p:spPr>
          <a:xfrm>
            <a:off x="402281" y="6786380"/>
            <a:ext cx="17483382" cy="604235"/>
          </a:xfrm>
          <a:prstGeom prst="rect">
            <a:avLst/>
          </a:prstGeom>
        </p:spPr>
        <p:txBody>
          <a:bodyPr>
            <a:noAutofit/>
          </a:bodyPr>
          <a:lstStyle>
            <a:lvl1pPr algn="l">
              <a:defRPr sz="3800" b="1" i="0" baseline="0">
                <a:solidFill>
                  <a:srgbClr val="130F25"/>
                </a:solidFill>
                <a:latin typeface="+mj-lt"/>
              </a:defRPr>
            </a:lvl1pPr>
          </a:lstStyle>
          <a:p>
            <a:r>
              <a:rPr lang="en-US" dirty="0"/>
              <a:t>Add Title Slide in Title Case</a:t>
            </a:r>
          </a:p>
        </p:txBody>
      </p:sp>
      <p:sp>
        <p:nvSpPr>
          <p:cNvPr id="10" name="Text Placeholder 8">
            <a:extLst>
              <a:ext uri="{FF2B5EF4-FFF2-40B4-BE49-F238E27FC236}">
                <a16:creationId xmlns:a16="http://schemas.microsoft.com/office/drawing/2014/main" id="{EAF9EA1C-3519-594B-8FFD-CC4BD6BC8B32}"/>
              </a:ext>
            </a:extLst>
          </p:cNvPr>
          <p:cNvSpPr>
            <a:spLocks noGrp="1"/>
          </p:cNvSpPr>
          <p:nvPr>
            <p:ph type="body" sz="quarter" idx="18"/>
          </p:nvPr>
        </p:nvSpPr>
        <p:spPr>
          <a:xfrm>
            <a:off x="402281" y="7573617"/>
            <a:ext cx="17483382" cy="2288385"/>
          </a:xfrm>
          <a:prstGeom prst="rect">
            <a:avLst/>
          </a:prstGeom>
        </p:spPr>
        <p:txBody>
          <a:bodyPr lIns="91440">
            <a:noAutofit/>
          </a:bodyPr>
          <a:lstStyle>
            <a:lvl1pPr marL="0" indent="0" algn="l">
              <a:lnSpc>
                <a:spcPct val="100000"/>
              </a:lnSpc>
              <a:spcBef>
                <a:spcPts val="0"/>
              </a:spcBef>
              <a:buFont typeface="Arial" charset="0"/>
              <a:buNone/>
              <a:defRPr sz="3000" b="0" i="0">
                <a:solidFill>
                  <a:srgbClr val="130F25"/>
                </a:solidFill>
                <a:latin typeface="+mn-lt"/>
                <a:ea typeface="PS TT Commons Light" charset="0"/>
                <a:cs typeface="PS TT Commons Light" charset="0"/>
              </a:defRPr>
            </a:lvl1pPr>
          </a:lstStyle>
          <a:p>
            <a:pPr lvl="0"/>
            <a:endParaRPr lang="en-US"/>
          </a:p>
        </p:txBody>
      </p:sp>
    </p:spTree>
    <p:extLst>
      <p:ext uri="{BB962C8B-B14F-4D97-AF65-F5344CB8AC3E}">
        <p14:creationId xmlns:p14="http://schemas.microsoft.com/office/powerpoint/2010/main" val="28113308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Dark Half Page Horizontal - dark">
    <p:bg>
      <p:bgPr>
        <a:solidFill>
          <a:srgbClr val="352B6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23EE86-7308-8ED2-6949-CCA7F18C3E11}"/>
              </a:ext>
            </a:extLst>
          </p:cNvPr>
          <p:cNvSpPr/>
          <p:nvPr userDrawn="1"/>
        </p:nvSpPr>
        <p:spPr>
          <a:xfrm>
            <a:off x="-4" y="-2"/>
            <a:ext cx="18288004" cy="63459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86380"/>
            <a:ext cx="17483382" cy="604235"/>
          </a:xfrm>
          <a:prstGeom prst="rect">
            <a:avLst/>
          </a:prstGeom>
        </p:spPr>
        <p:txBody>
          <a:bodyPr>
            <a:noAutofit/>
          </a:bodyPr>
          <a:lstStyle>
            <a:lvl1pPr algn="l">
              <a:defRPr sz="3800" b="1" i="0" baseline="0">
                <a:solidFill>
                  <a:schemeClr val="tx1"/>
                </a:solidFill>
                <a:latin typeface="+mj-lt"/>
              </a:defRPr>
            </a:lvl1pPr>
          </a:lstStyle>
          <a:p>
            <a:r>
              <a:rPr lang="en-US" dirty="0"/>
              <a:t>Add Title Slide in Title Case</a:t>
            </a:r>
          </a:p>
        </p:txBody>
      </p:sp>
      <p:sp>
        <p:nvSpPr>
          <p:cNvPr id="3" name="Text Placeholder 8"/>
          <p:cNvSpPr>
            <a:spLocks noGrp="1"/>
          </p:cNvSpPr>
          <p:nvPr>
            <p:ph type="body" sz="quarter" idx="18"/>
          </p:nvPr>
        </p:nvSpPr>
        <p:spPr>
          <a:xfrm>
            <a:off x="402281" y="7573617"/>
            <a:ext cx="17483382" cy="2288385"/>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Light" charset="0"/>
                <a:cs typeface="PS TT Commons Light"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extLst>
      <p:ext uri="{BB962C8B-B14F-4D97-AF65-F5344CB8AC3E}">
        <p14:creationId xmlns:p14="http://schemas.microsoft.com/office/powerpoint/2010/main" val="52696457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825C826-F821-45FD-CF72-44F21A3992F3}"/>
              </a:ext>
            </a:extLst>
          </p:cNvPr>
          <p:cNvPicPr>
            <a:picLocks noChangeAspect="1"/>
          </p:cNvPicPr>
          <p:nvPr userDrawn="1"/>
        </p:nvPicPr>
        <p:blipFill>
          <a:blip r:embed="rId2">
            <a:alphaModFix amt="4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1762786" y="4538443"/>
            <a:ext cx="15304713" cy="1210115"/>
          </a:xfrm>
          <a:prstGeom prst="rect">
            <a:avLst/>
          </a:prstGeom>
        </p:spPr>
        <p:txBody>
          <a:bodyPr anchor="ctr"/>
          <a:lstStyle>
            <a:lvl1pPr algn="l">
              <a:defRPr sz="6000" b="1" i="0">
                <a:latin typeface="+mj-lt"/>
              </a:defRPr>
            </a:lvl1pPr>
          </a:lstStyle>
          <a:p>
            <a:r>
              <a:rPr lang="en-US" dirty="0"/>
              <a:t> Add Section Header in Title Case</a:t>
            </a:r>
          </a:p>
        </p:txBody>
      </p:sp>
      <p:cxnSp>
        <p:nvCxnSpPr>
          <p:cNvPr id="4" name="Straight Connector 3"/>
          <p:cNvCxnSpPr>
            <a:cxnSpLocks/>
          </p:cNvCxnSpPr>
          <p:nvPr/>
        </p:nvCxnSpPr>
        <p:spPr>
          <a:xfrm>
            <a:off x="1220491" y="4538443"/>
            <a:ext cx="0" cy="1210115"/>
          </a:xfrm>
          <a:prstGeom prst="line">
            <a:avLst/>
          </a:prstGeom>
          <a:noFill/>
          <a:ln w="190500" cap="flat" cmpd="sng" algn="ctr">
            <a:solidFill>
              <a:schemeClr val="accent1"/>
            </a:solidFill>
            <a:prstDash val="solid"/>
            <a:headEnd type="none"/>
            <a:tailEnd type="none"/>
          </a:ln>
          <a:effectLst/>
        </p:spPr>
      </p:cxnSp>
      <p:grpSp>
        <p:nvGrpSpPr>
          <p:cNvPr id="8" name="Group 7">
            <a:extLst>
              <a:ext uri="{FF2B5EF4-FFF2-40B4-BE49-F238E27FC236}">
                <a16:creationId xmlns:a16="http://schemas.microsoft.com/office/drawing/2014/main" id="{3007674F-3B7C-1869-BC86-D3798E8F2A74}"/>
              </a:ext>
            </a:extLst>
          </p:cNvPr>
          <p:cNvGrpSpPr/>
          <p:nvPr userDrawn="1"/>
        </p:nvGrpSpPr>
        <p:grpSpPr>
          <a:xfrm>
            <a:off x="0" y="-1699793"/>
            <a:ext cx="13546666" cy="1307592"/>
            <a:chOff x="0" y="-1699793"/>
            <a:chExt cx="13546666" cy="1307592"/>
          </a:xfrm>
        </p:grpSpPr>
        <p:grpSp>
          <p:nvGrpSpPr>
            <p:cNvPr id="16" name="Group 15">
              <a:extLst>
                <a:ext uri="{FF2B5EF4-FFF2-40B4-BE49-F238E27FC236}">
                  <a16:creationId xmlns:a16="http://schemas.microsoft.com/office/drawing/2014/main" id="{287C8CF0-5E6A-9641-21D3-10EDA3136ED5}"/>
                </a:ext>
              </a:extLst>
            </p:cNvPr>
            <p:cNvGrpSpPr/>
            <p:nvPr userDrawn="1"/>
          </p:nvGrpSpPr>
          <p:grpSpPr>
            <a:xfrm>
              <a:off x="0" y="-1699793"/>
              <a:ext cx="13546666" cy="1307592"/>
              <a:chOff x="0" y="-1572769"/>
              <a:chExt cx="13546666" cy="1307592"/>
            </a:xfrm>
          </p:grpSpPr>
          <p:sp>
            <p:nvSpPr>
              <p:cNvPr id="18" name="Rectangle 17">
                <a:extLst>
                  <a:ext uri="{FF2B5EF4-FFF2-40B4-BE49-F238E27FC236}">
                    <a16:creationId xmlns:a16="http://schemas.microsoft.com/office/drawing/2014/main" id="{0ECA7C1B-2B1D-A7D4-B7A9-3184382607D1}"/>
                  </a:ext>
                </a:extLst>
              </p:cNvPr>
              <p:cNvSpPr/>
              <p:nvPr userDrawn="1"/>
            </p:nvSpPr>
            <p:spPr>
              <a:xfrm>
                <a:off x="3803903" y="-1572769"/>
                <a:ext cx="9742763"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a:extLst>
                  <a:ext uri="{FF2B5EF4-FFF2-40B4-BE49-F238E27FC236}">
                    <a16:creationId xmlns:a16="http://schemas.microsoft.com/office/drawing/2014/main" id="{1250221F-AA77-58D3-7548-E6D0672C2D59}"/>
                  </a:ext>
                </a:extLst>
              </p:cNvPr>
              <p:cNvSpPr/>
              <p:nvPr userDrawn="1"/>
            </p:nvSpPr>
            <p:spPr>
              <a:xfrm>
                <a:off x="0" y="-1572769"/>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A87F3FC-927D-04A9-B9E6-ECA7B7736574}"/>
                  </a:ext>
                </a:extLst>
              </p:cNvPr>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pic>
          <p:nvPicPr>
            <p:cNvPr id="7" name="Picture 6">
              <a:extLst>
                <a:ext uri="{FF2B5EF4-FFF2-40B4-BE49-F238E27FC236}">
                  <a16:creationId xmlns:a16="http://schemas.microsoft.com/office/drawing/2014/main" id="{AD05EFCC-23CE-B62F-A833-1659613261A0}"/>
                </a:ext>
              </a:extLst>
            </p:cNvPr>
            <p:cNvPicPr>
              <a:picLocks noChangeAspect="1"/>
            </p:cNvPicPr>
            <p:nvPr userDrawn="1"/>
          </p:nvPicPr>
          <p:blipFill>
            <a:blip r:embed="rId3"/>
            <a:stretch>
              <a:fillRect/>
            </a:stretch>
          </p:blipFill>
          <p:spPr>
            <a:xfrm>
              <a:off x="4003069" y="-1497257"/>
              <a:ext cx="9358600" cy="906071"/>
            </a:xfrm>
            <a:prstGeom prst="rect">
              <a:avLst/>
            </a:prstGeom>
          </p:spPr>
        </p:pic>
      </p:grpSp>
    </p:spTree>
    <p:extLst>
      <p:ext uri="{BB962C8B-B14F-4D97-AF65-F5344CB8AC3E}">
        <p14:creationId xmlns:p14="http://schemas.microsoft.com/office/powerpoint/2010/main" val="35749071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Full Page with Title">
    <p:bg>
      <p:bgPr>
        <a:solidFill>
          <a:srgbClr val="E2E8F0"/>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89" y="2048256"/>
            <a:ext cx="16453621" cy="7772400"/>
          </a:xfrm>
          <a:prstGeom prst="rect">
            <a:avLst/>
          </a:prstGeom>
        </p:spPr>
        <p:txBody>
          <a:bodyPr anchor="ctr">
            <a:noAutofit/>
          </a:bodyPr>
          <a:lstStyle>
            <a:lvl1pPr marL="0" indent="0">
              <a:lnSpc>
                <a:spcPct val="110000"/>
              </a:lnSpc>
              <a:spcBef>
                <a:spcPts val="0"/>
              </a:spcBef>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4" name="Title 1">
            <a:extLst>
              <a:ext uri="{FF2B5EF4-FFF2-40B4-BE49-F238E27FC236}">
                <a16:creationId xmlns:a16="http://schemas.microsoft.com/office/drawing/2014/main" id="{3939997B-1E82-AD40-99E5-A98C1981A27C}"/>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rgbClr val="130F25"/>
                </a:solidFill>
                <a:latin typeface="+mj-lt"/>
              </a:defRPr>
            </a:lvl1pPr>
          </a:lstStyle>
          <a:p>
            <a:r>
              <a:rPr lang="en-US" dirty="0"/>
              <a:t>Click to Add Title in Title Case</a:t>
            </a:r>
          </a:p>
        </p:txBody>
      </p:sp>
    </p:spTree>
    <p:extLst>
      <p:ext uri="{BB962C8B-B14F-4D97-AF65-F5344CB8AC3E}">
        <p14:creationId xmlns:p14="http://schemas.microsoft.com/office/powerpoint/2010/main" val="13094561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Full Page with Title - dark">
    <p:bg>
      <p:bgPr>
        <a:solidFill>
          <a:schemeClr val="tx1"/>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917189" y="2048256"/>
            <a:ext cx="16453621" cy="7772400"/>
          </a:xfrm>
          <a:prstGeom prst="rect">
            <a:avLst/>
          </a:prstGeom>
        </p:spPr>
        <p:txBody>
          <a:bodyPr anchor="ctr">
            <a:noAutofit/>
          </a:bodyPr>
          <a:lstStyle>
            <a:lvl1pPr marL="0" indent="0">
              <a:lnSpc>
                <a:spcPct val="110000"/>
              </a:lnSpc>
              <a:spcBef>
                <a:spcPts val="0"/>
              </a:spcBef>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4" name="Title 1">
            <a:extLst>
              <a:ext uri="{FF2B5EF4-FFF2-40B4-BE49-F238E27FC236}">
                <a16:creationId xmlns:a16="http://schemas.microsoft.com/office/drawing/2014/main" id="{1B3F2644-8D69-DC4B-89FD-3BFF1718A882}"/>
              </a:ext>
            </a:extLst>
          </p:cNvPr>
          <p:cNvSpPr>
            <a:spLocks noGrp="1"/>
          </p:cNvSpPr>
          <p:nvPr>
            <p:ph type="title" hasCustomPrompt="1"/>
          </p:nvPr>
        </p:nvSpPr>
        <p:spPr>
          <a:xfrm>
            <a:off x="917190" y="856298"/>
            <a:ext cx="16453621" cy="815748"/>
          </a:xfrm>
          <a:prstGeom prst="rect">
            <a:avLst/>
          </a:prstGeom>
        </p:spPr>
        <p:txBody>
          <a:bodyPr/>
          <a:lstStyle>
            <a:lvl1pPr algn="l">
              <a:defRPr sz="4800" b="1" i="0">
                <a:solidFill>
                  <a:schemeClr val="bg1"/>
                </a:solidFill>
                <a:latin typeface="+mj-lt"/>
              </a:defRPr>
            </a:lvl1pPr>
          </a:lstStyle>
          <a:p>
            <a:r>
              <a:rPr lang="en-US"/>
              <a:t>Click to Add Title in Title Case</a:t>
            </a:r>
          </a:p>
        </p:txBody>
      </p:sp>
    </p:spTree>
    <p:extLst>
      <p:ext uri="{BB962C8B-B14F-4D97-AF65-F5344CB8AC3E}">
        <p14:creationId xmlns:p14="http://schemas.microsoft.com/office/powerpoint/2010/main" val="32013287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Half Page Vertical with Point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E685F9-E7EA-C7CC-43EE-0D403B327275}"/>
              </a:ext>
            </a:extLst>
          </p:cNvPr>
          <p:cNvSpPr/>
          <p:nvPr userDrawn="1"/>
        </p:nvSpPr>
        <p:spPr>
          <a:xfrm>
            <a:off x="0" y="1"/>
            <a:ext cx="9125712" cy="10287002"/>
          </a:xfrm>
          <a:prstGeom prst="rect">
            <a:avLst/>
          </a:prstGeom>
          <a:solidFill>
            <a:srgbClr val="E2E8F0"/>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a:extLst>
              <a:ext uri="{FF2B5EF4-FFF2-40B4-BE49-F238E27FC236}">
                <a16:creationId xmlns:a16="http://schemas.microsoft.com/office/drawing/2014/main" id="{222F59EF-DB22-BA4D-A09B-DB9586EAB509}"/>
              </a:ext>
            </a:extLst>
          </p:cNvPr>
          <p:cNvSpPr>
            <a:spLocks noGrp="1"/>
          </p:cNvSpPr>
          <p:nvPr>
            <p:ph type="body" sz="quarter" idx="10" hasCustomPrompt="1"/>
          </p:nvPr>
        </p:nvSpPr>
        <p:spPr>
          <a:xfrm>
            <a:off x="402283" y="556591"/>
            <a:ext cx="8229654" cy="9181768"/>
          </a:xfrm>
          <a:prstGeom prst="rect">
            <a:avLst/>
          </a:prstGeom>
        </p:spPr>
        <p:txBody>
          <a:bodyPr anchor="t">
            <a:noAutofit/>
          </a:bodyPr>
          <a:lstStyle>
            <a:lvl1pPr marL="0" indent="0">
              <a:lnSpc>
                <a:spcPct val="110000"/>
              </a:lnSpc>
              <a:buNone/>
              <a:defRPr sz="2600" b="0" baseline="0">
                <a:solidFill>
                  <a:srgbClr val="130F25"/>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9" name="Text Placeholder 5">
            <a:extLst>
              <a:ext uri="{FF2B5EF4-FFF2-40B4-BE49-F238E27FC236}">
                <a16:creationId xmlns:a16="http://schemas.microsoft.com/office/drawing/2014/main" id="{43511DE7-ED7D-684A-92BA-3739FB0A4111}"/>
              </a:ext>
            </a:extLst>
          </p:cNvPr>
          <p:cNvSpPr>
            <a:spLocks noGrp="1"/>
          </p:cNvSpPr>
          <p:nvPr>
            <p:ph type="body" sz="quarter" idx="18" hasCustomPrompt="1"/>
          </p:nvPr>
        </p:nvSpPr>
        <p:spPr>
          <a:xfrm>
            <a:off x="9410499" y="556591"/>
            <a:ext cx="8476488" cy="9181768"/>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rgbClr val="130F25"/>
                </a:solidFill>
                <a:latin typeface="+mn-lt"/>
                <a:ea typeface="PS TT Commons Light" charset="0"/>
                <a:cs typeface="PS TT Commons Light"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
        <p:nvSpPr>
          <p:cNvPr id="3" name="Rectangle 2">
            <a:extLst>
              <a:ext uri="{FF2B5EF4-FFF2-40B4-BE49-F238E27FC236}">
                <a16:creationId xmlns:a16="http://schemas.microsoft.com/office/drawing/2014/main" id="{C93AA3E1-E235-AF5B-DE82-AA46B9C95D85}"/>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BEBEBE"/>
                      </p:to>
                    </p:animClr>
                  </p:sub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Half Page Vertical with Points - dark">
    <p:bg>
      <p:bgPr>
        <a:solidFill>
          <a:srgbClr val="352B6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7EA11-27F1-BD3E-E5C4-F03C80467AA6}"/>
              </a:ext>
            </a:extLst>
          </p:cNvPr>
          <p:cNvSpPr/>
          <p:nvPr userDrawn="1"/>
        </p:nvSpPr>
        <p:spPr>
          <a:xfrm>
            <a:off x="0" y="1"/>
            <a:ext cx="9125712" cy="10287002"/>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556591"/>
            <a:ext cx="8229654" cy="9181768"/>
          </a:xfrm>
          <a:prstGeom prst="rect">
            <a:avLst/>
          </a:prstGeom>
        </p:spPr>
        <p:txBody>
          <a:bodyPr anchor="t">
            <a:noAutofit/>
          </a:bodyPr>
          <a:lstStyle>
            <a:lvl1pPr marL="0" indent="0">
              <a:lnSpc>
                <a:spcPct val="110000"/>
              </a:lnSpc>
              <a:buNone/>
              <a:defRPr sz="2600" b="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556591"/>
            <a:ext cx="8476488" cy="9181768"/>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bg1"/>
                </a:solidFill>
                <a:latin typeface="+mn-lt"/>
                <a:ea typeface="PS TT Commons Light" charset="0"/>
                <a:cs typeface="PS TT Commons Light"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
        <p:nvSpPr>
          <p:cNvPr id="3" name="Rectangle 2">
            <a:extLst>
              <a:ext uri="{FF2B5EF4-FFF2-40B4-BE49-F238E27FC236}">
                <a16:creationId xmlns:a16="http://schemas.microsoft.com/office/drawing/2014/main" id="{C5378034-FD84-6F9C-31AA-8F5FF86A3992}"/>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Left | Title/Image Right">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72A13A1B-2BBB-394B-FE91-B2E90BC2A369}"/>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7" name="Text Placeholder 16"/>
          <p:cNvSpPr>
            <a:spLocks noGrp="1"/>
          </p:cNvSpPr>
          <p:nvPr>
            <p:ph type="body" sz="quarter" idx="12" hasCustomPrompt="1"/>
          </p:nvPr>
        </p:nvSpPr>
        <p:spPr>
          <a:xfrm>
            <a:off x="947059" y="703581"/>
            <a:ext cx="5618334" cy="8907108"/>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quarter" idx="14" hasCustomPrompt="1"/>
          </p:nvPr>
        </p:nvSpPr>
        <p:spPr>
          <a:xfrm>
            <a:off x="7579363" y="1511110"/>
            <a:ext cx="9855198" cy="7292050"/>
          </a:xfrm>
          <a:prstGeom prst="rect">
            <a:avLst/>
          </a:prstGeom>
        </p:spPr>
        <p:txBody>
          <a:bodyPr anchor="ctr">
            <a:noAutofit/>
          </a:bodyPr>
          <a:lstStyle>
            <a:lvl1pPr marL="0" indent="0">
              <a:lnSpc>
                <a:spcPct val="100000"/>
              </a:lnSpc>
              <a:buNone/>
              <a:defRPr sz="4800" b="1" i="0">
                <a:latin typeface="+mj-lt"/>
                <a:ea typeface="PS TT Commons" panose="02000506040000020004" pitchFamily="2" charset="77"/>
                <a:cs typeface="PS TT Commons" panose="02000506040000020004" pitchFamily="2" charset="77"/>
              </a:defRPr>
            </a:lvl1pPr>
          </a:lstStyle>
          <a:p>
            <a:pPr lvl="0"/>
            <a:r>
              <a:rPr lang="en-US" dirty="0"/>
              <a:t>Click to Add Title or Click </a:t>
            </a:r>
            <a:br>
              <a:rPr lang="en-US" dirty="0"/>
            </a:br>
            <a:r>
              <a:rPr lang="en-US" dirty="0"/>
              <a:t>Icon to Add Graphic</a:t>
            </a:r>
          </a:p>
        </p:txBody>
      </p:sp>
      <p:cxnSp>
        <p:nvCxnSpPr>
          <p:cNvPr id="11" name="Straight Connector 10">
            <a:extLst>
              <a:ext uri="{FF2B5EF4-FFF2-40B4-BE49-F238E27FC236}">
                <a16:creationId xmlns:a16="http://schemas.microsoft.com/office/drawing/2014/main" id="{2C5407A7-25B3-1948-A055-738500EB4510}"/>
              </a:ext>
            </a:extLst>
          </p:cNvPr>
          <p:cNvCxnSpPr>
            <a:cxnSpLocks/>
          </p:cNvCxnSpPr>
          <p:nvPr userDrawn="1"/>
        </p:nvCxnSpPr>
        <p:spPr>
          <a:xfrm>
            <a:off x="7072376" y="717214"/>
            <a:ext cx="0" cy="8879842"/>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BE2BB908-1D45-0086-4C2A-C74E0FB8127F}"/>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89084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10F88DA-BC99-E7AC-3188-1295368AA649}"/>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9" name="Content Placeholder 2"/>
          <p:cNvSpPr>
            <a:spLocks noGrp="1"/>
          </p:cNvSpPr>
          <p:nvPr>
            <p:ph sz="quarter" idx="14" hasCustomPrompt="1"/>
          </p:nvPr>
        </p:nvSpPr>
        <p:spPr>
          <a:xfrm>
            <a:off x="833120" y="703581"/>
            <a:ext cx="5701777" cy="8879842"/>
          </a:xfrm>
          <a:prstGeom prst="rect">
            <a:avLst/>
          </a:prstGeom>
        </p:spPr>
        <p:txBody>
          <a:bodyPr anchor="ctr">
            <a:noAutofit/>
          </a:bodyPr>
          <a:lstStyle>
            <a:lvl1pPr algn="r">
              <a:lnSpc>
                <a:spcPct val="100000"/>
              </a:lnSpc>
              <a:defRPr sz="4800" b="1" i="0">
                <a:latin typeface="+mj-lt"/>
                <a:ea typeface="PS TT Commons" panose="02000506040000020004" pitchFamily="2" charset="77"/>
                <a:cs typeface="PS TT Commons" panose="02000506040000020004" pitchFamily="2" charset="77"/>
              </a:defRPr>
            </a:lvl1pPr>
          </a:lstStyle>
          <a:p>
            <a:pPr lvl="0"/>
            <a:r>
              <a:rPr lang="en-US" dirty="0"/>
              <a:t>Click to Add Title or Click Icon to Add Graphic</a:t>
            </a:r>
          </a:p>
        </p:txBody>
      </p: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EF333DE1-5695-C84C-941E-F354BB5137D1}"/>
              </a:ext>
            </a:extLst>
          </p:cNvPr>
          <p:cNvCxnSpPr>
            <a:cxnSpLocks/>
          </p:cNvCxnSpPr>
          <p:nvPr userDrawn="1"/>
        </p:nvCxnSpPr>
        <p:spPr>
          <a:xfrm>
            <a:off x="7072376" y="717214"/>
            <a:ext cx="0" cy="8879842"/>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84B38577-E9CD-06B4-3EE6-32D760FEF8D0}"/>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72592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1B1834"/>
                      </p:to>
                    </p:animClr>
                  </p:sub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DFDEF51A-298D-D168-189C-3FFE59F0C95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959902" y="2438401"/>
            <a:ext cx="5245102" cy="6827046"/>
          </a:xfrm>
          <a:prstGeom prst="rect">
            <a:avLst/>
          </a:prstGeom>
        </p:spPr>
        <p:txBody>
          <a:bodyPr anchor="ctr">
            <a:noAutofit/>
          </a:bodyPr>
          <a:lstStyle>
            <a:lvl1pPr algn="r">
              <a:defRPr sz="4800" b="1" i="0" baseline="0">
                <a:latin typeface="PS TT Commons" panose="02000506040000020004" pitchFamily="2" charset="77"/>
              </a:defRPr>
            </a:lvl1pPr>
          </a:lstStyle>
          <a:p>
            <a:pPr lvl="0"/>
            <a:r>
              <a:rPr lang="en-US"/>
              <a:t>Click to add title or click icon to add graphic</a:t>
            </a:r>
          </a:p>
        </p:txBody>
      </p:sp>
      <p:cxnSp>
        <p:nvCxnSpPr>
          <p:cNvPr id="8" name="Straight Connector 7"/>
          <p:cNvCxnSpPr>
            <a:cxnSpLocks/>
          </p:cNvCxnSpPr>
          <p:nvPr/>
        </p:nvCxnSpPr>
        <p:spPr>
          <a:xfrm>
            <a:off x="6912317"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Title 1">
            <a:extLst>
              <a:ext uri="{FF2B5EF4-FFF2-40B4-BE49-F238E27FC236}">
                <a16:creationId xmlns:a16="http://schemas.microsoft.com/office/drawing/2014/main" id="{1077F39E-8079-7E45-A07C-C8EA05AC6B42}"/>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 name="Rectangle 1">
            <a:extLst>
              <a:ext uri="{FF2B5EF4-FFF2-40B4-BE49-F238E27FC236}">
                <a16:creationId xmlns:a16="http://schemas.microsoft.com/office/drawing/2014/main" id="{38171721-82AB-8831-BDAD-EA7920CBEF25}"/>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19731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1B1834"/>
                      </p:to>
                    </p:animClr>
                  </p:sub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2C4B9A3B-C11F-A6C6-98BB-C79271E1EF4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42151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Edge Bleed Image Left |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DADBEA0C-3C69-69B4-DE97-645CDE03BD80}"/>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Text Placeholder 16"/>
          <p:cNvSpPr>
            <a:spLocks noGrp="1"/>
          </p:cNvSpPr>
          <p:nvPr>
            <p:ph type="body" sz="quarter" idx="12" hasCustomPrompt="1"/>
          </p:nvPr>
        </p:nvSpPr>
        <p:spPr>
          <a:xfrm>
            <a:off x="8046720" y="723900"/>
            <a:ext cx="9509760" cy="9041201"/>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800" b="1" i="0">
                <a:latin typeface="+mj-lt"/>
                <a:ea typeface="PS TT Commons" panose="02000506040000020004" pitchFamily="2" charset="77"/>
                <a:cs typeface="PS TT Commons" panose="02000506040000020004" pitchFamily="2" charset="77"/>
              </a:defRPr>
            </a:lvl1pPr>
          </a:lstStyle>
          <a:p>
            <a:pPr lvl="0"/>
            <a:r>
              <a:rPr lang="en-US" dirty="0"/>
              <a:t>Click Icon</a:t>
            </a:r>
            <a:br>
              <a:rPr lang="en-US" dirty="0"/>
            </a:br>
            <a:r>
              <a:rPr lang="en-US" dirty="0"/>
              <a:t>to Add Graphic</a:t>
            </a:r>
          </a:p>
        </p:txBody>
      </p:sp>
      <p:sp>
        <p:nvSpPr>
          <p:cNvPr id="2" name="Rectangle 1">
            <a:extLst>
              <a:ext uri="{FF2B5EF4-FFF2-40B4-BE49-F238E27FC236}">
                <a16:creationId xmlns:a16="http://schemas.microsoft.com/office/drawing/2014/main" id="{A10CF193-1835-9B30-752A-C8AC75774E56}"/>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109065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hree Edge Bleed Image Left |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51AAD495-36C0-7404-9FA0-9730878AD581}"/>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Text Placeholder 16"/>
          <p:cNvSpPr>
            <a:spLocks noGrp="1"/>
          </p:cNvSpPr>
          <p:nvPr>
            <p:ph type="body" sz="quarter" idx="12" hasCustomPrompt="1"/>
          </p:nvPr>
        </p:nvSpPr>
        <p:spPr>
          <a:xfrm>
            <a:off x="8046720" y="2208361"/>
            <a:ext cx="9509760" cy="7556741"/>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800" b="1" i="0">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Click Icon</a:t>
            </a:r>
            <a:br>
              <a:rPr lang="en-US" dirty="0"/>
            </a:br>
            <a:r>
              <a:rPr lang="en-US" dirty="0"/>
              <a:t>to Add Graphic</a:t>
            </a:r>
          </a:p>
        </p:txBody>
      </p:sp>
      <p:sp>
        <p:nvSpPr>
          <p:cNvPr id="7" name="Title 1">
            <a:extLst>
              <a:ext uri="{FF2B5EF4-FFF2-40B4-BE49-F238E27FC236}">
                <a16:creationId xmlns:a16="http://schemas.microsoft.com/office/drawing/2014/main" id="{C7695B71-A813-2448-BD37-8F907888C950}"/>
              </a:ext>
            </a:extLst>
          </p:cNvPr>
          <p:cNvSpPr>
            <a:spLocks noGrp="1"/>
          </p:cNvSpPr>
          <p:nvPr>
            <p:ph type="title" hasCustomPrompt="1"/>
          </p:nvPr>
        </p:nvSpPr>
        <p:spPr>
          <a:xfrm>
            <a:off x="8046721" y="856298"/>
            <a:ext cx="9509760" cy="815748"/>
          </a:xfrm>
          <a:prstGeom prst="rect">
            <a:avLst/>
          </a:prstGeom>
        </p:spPr>
        <p:txBody>
          <a:bodyPr/>
          <a:lstStyle>
            <a:lvl1pPr algn="l">
              <a:defRPr sz="4800" b="1" i="0">
                <a:latin typeface="+mj-lt"/>
              </a:defRPr>
            </a:lvl1pPr>
          </a:lstStyle>
          <a:p>
            <a:r>
              <a:rPr lang="en-US"/>
              <a:t>Click to Add Title in Title Case</a:t>
            </a:r>
          </a:p>
        </p:txBody>
      </p:sp>
      <p:sp>
        <p:nvSpPr>
          <p:cNvPr id="8" name="Rectangle 7">
            <a:extLst>
              <a:ext uri="{FF2B5EF4-FFF2-40B4-BE49-F238E27FC236}">
                <a16:creationId xmlns:a16="http://schemas.microsoft.com/office/drawing/2014/main" id="{F3891F17-A683-421B-70FA-5A619CCF579D}"/>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9072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B1834"/>
                      </p:to>
                    </p:animClr>
                  </p:sub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p Nex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8F5871-3C53-F302-517C-5CE683309EEB}"/>
              </a:ext>
            </a:extLst>
          </p:cNvPr>
          <p:cNvPicPr>
            <a:picLocks noChangeAspect="1"/>
          </p:cNvPicPr>
          <p:nvPr userDrawn="1"/>
        </p:nvPicPr>
        <p:blipFill>
          <a:blip r:embed="rId2">
            <a:alphaModFix amt="50000"/>
          </a:blip>
          <a:srcRect/>
          <a:stretch/>
        </p:blipFill>
        <p:spPr>
          <a:xfrm>
            <a:off x="0" y="-1"/>
            <a:ext cx="18287999" cy="10296939"/>
          </a:xfrm>
          <a:prstGeom prst="rect">
            <a:avLst/>
          </a:prstGeom>
        </p:spPr>
      </p:pic>
      <p:sp>
        <p:nvSpPr>
          <p:cNvPr id="4" name="Text Placeholder 4"/>
          <p:cNvSpPr>
            <a:spLocks noGrp="1"/>
          </p:cNvSpPr>
          <p:nvPr>
            <p:ph type="body" sz="quarter" idx="10" hasCustomPrompt="1"/>
          </p:nvPr>
        </p:nvSpPr>
        <p:spPr>
          <a:xfrm>
            <a:off x="1067547" y="2565400"/>
            <a:ext cx="15054790" cy="2819399"/>
          </a:xfrm>
          <a:prstGeom prst="rect">
            <a:avLst/>
          </a:prstGeom>
        </p:spPr>
        <p:txBody>
          <a:bodyPr lIns="91440" anchor="b">
            <a:noAutofit/>
          </a:bodyPr>
          <a:lstStyle>
            <a:lvl1pPr marL="0" indent="0">
              <a:lnSpc>
                <a:spcPct val="90000"/>
              </a:lnSpc>
              <a:spcBef>
                <a:spcPts val="1500"/>
              </a:spcBef>
              <a:buNone/>
              <a:defRPr sz="6000" b="1" i="0" spc="0" baseline="0">
                <a:latin typeface="+mj-lt"/>
              </a:defRPr>
            </a:lvl1pPr>
          </a:lstStyle>
          <a:p>
            <a:pPr lvl="0"/>
            <a:r>
              <a:rPr lang="en-US" dirty="0"/>
              <a:t>Title of Upcoming Module</a:t>
            </a:r>
          </a:p>
        </p:txBody>
      </p:sp>
      <p:cxnSp>
        <p:nvCxnSpPr>
          <p:cNvPr id="11" name="Straight Connector 10">
            <a:extLst>
              <a:ext uri="{FF2B5EF4-FFF2-40B4-BE49-F238E27FC236}">
                <a16:creationId xmlns:a16="http://schemas.microsoft.com/office/drawing/2014/main" id="{AF81E709-2019-3B46-8E50-C88F0522BBA3}"/>
              </a:ext>
            </a:extLst>
          </p:cNvPr>
          <p:cNvCxnSpPr>
            <a:cxnSpLocks/>
          </p:cNvCxnSpPr>
          <p:nvPr userDrawn="1"/>
        </p:nvCxnSpPr>
        <p:spPr>
          <a:xfrm>
            <a:off x="1041774" y="5723158"/>
            <a:ext cx="16204453" cy="0"/>
          </a:xfrm>
          <a:prstGeom prst="line">
            <a:avLst/>
          </a:prstGeom>
          <a:noFill/>
          <a:ln w="190500" cap="flat" cmpd="sng" algn="ctr">
            <a:solidFill>
              <a:schemeClr val="accent1"/>
            </a:solidFill>
            <a:prstDash val="solid"/>
            <a:headEnd type="none"/>
            <a:tailEnd type="none"/>
          </a:ln>
          <a:effectLst/>
        </p:spPr>
      </p:cxnSp>
      <p:sp>
        <p:nvSpPr>
          <p:cNvPr id="7" name="TextBox 6">
            <a:extLst>
              <a:ext uri="{FF2B5EF4-FFF2-40B4-BE49-F238E27FC236}">
                <a16:creationId xmlns:a16="http://schemas.microsoft.com/office/drawing/2014/main" id="{DE52C622-EDB5-DE4A-12BC-366354358728}"/>
              </a:ext>
            </a:extLst>
          </p:cNvPr>
          <p:cNvSpPr txBox="1"/>
          <p:nvPr userDrawn="1"/>
        </p:nvSpPr>
        <p:spPr>
          <a:xfrm>
            <a:off x="1067547" y="1803399"/>
            <a:ext cx="11053482" cy="646331"/>
          </a:xfrm>
          <a:prstGeom prst="rect">
            <a:avLst/>
          </a:prstGeom>
          <a:noFill/>
        </p:spPr>
        <p:txBody>
          <a:bodyPr wrap="square">
            <a:spAutoFit/>
          </a:bodyPr>
          <a:lstStyle/>
          <a:p>
            <a:pPr lvl="0"/>
            <a:r>
              <a:rPr lang="en-US" sz="3600" dirty="0">
                <a:solidFill>
                  <a:srgbClr val="130F25"/>
                </a:solidFill>
              </a:rPr>
              <a:t>Up Next:</a:t>
            </a:r>
          </a:p>
        </p:txBody>
      </p:sp>
      <p:grpSp>
        <p:nvGrpSpPr>
          <p:cNvPr id="10" name="Group 9">
            <a:extLst>
              <a:ext uri="{FF2B5EF4-FFF2-40B4-BE49-F238E27FC236}">
                <a16:creationId xmlns:a16="http://schemas.microsoft.com/office/drawing/2014/main" id="{1C6DC8D9-3751-1DF0-AE37-2F745E4E03A0}"/>
              </a:ext>
            </a:extLst>
          </p:cNvPr>
          <p:cNvGrpSpPr/>
          <p:nvPr userDrawn="1"/>
        </p:nvGrpSpPr>
        <p:grpSpPr>
          <a:xfrm>
            <a:off x="0" y="-1699793"/>
            <a:ext cx="13157200" cy="1307592"/>
            <a:chOff x="0" y="-1699793"/>
            <a:chExt cx="13157200" cy="1307592"/>
          </a:xfrm>
        </p:grpSpPr>
        <p:grpSp>
          <p:nvGrpSpPr>
            <p:cNvPr id="5" name="Group 4">
              <a:extLst>
                <a:ext uri="{FF2B5EF4-FFF2-40B4-BE49-F238E27FC236}">
                  <a16:creationId xmlns:a16="http://schemas.microsoft.com/office/drawing/2014/main" id="{1D7A1423-FA16-EE88-934C-32EDEC513386}"/>
                </a:ext>
              </a:extLst>
            </p:cNvPr>
            <p:cNvGrpSpPr/>
            <p:nvPr userDrawn="1"/>
          </p:nvGrpSpPr>
          <p:grpSpPr>
            <a:xfrm>
              <a:off x="0" y="-1699793"/>
              <a:ext cx="13157200" cy="1307592"/>
              <a:chOff x="0" y="-1572769"/>
              <a:chExt cx="13157200" cy="1307592"/>
            </a:xfrm>
          </p:grpSpPr>
          <p:sp>
            <p:nvSpPr>
              <p:cNvPr id="13" name="Rectangle 12">
                <a:extLst>
                  <a:ext uri="{FF2B5EF4-FFF2-40B4-BE49-F238E27FC236}">
                    <a16:creationId xmlns:a16="http://schemas.microsoft.com/office/drawing/2014/main" id="{1018A1F4-641D-E389-2592-F5A8E66AF0FC}"/>
                  </a:ext>
                </a:extLst>
              </p:cNvPr>
              <p:cNvSpPr/>
              <p:nvPr userDrawn="1"/>
            </p:nvSpPr>
            <p:spPr>
              <a:xfrm>
                <a:off x="3803904" y="-1572769"/>
                <a:ext cx="9353296"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ectangle 14">
                <a:extLst>
                  <a:ext uri="{FF2B5EF4-FFF2-40B4-BE49-F238E27FC236}">
                    <a16:creationId xmlns:a16="http://schemas.microsoft.com/office/drawing/2014/main" id="{AAAC7A40-BCEA-934C-5412-77BEA29395C2}"/>
                  </a:ext>
                </a:extLst>
              </p:cNvPr>
              <p:cNvSpPr/>
              <p:nvPr userDrawn="1"/>
            </p:nvSpPr>
            <p:spPr>
              <a:xfrm>
                <a:off x="0" y="-1572769"/>
                <a:ext cx="3792754" cy="1307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8AAFA76-E41D-F44C-6F61-F9D4B86E6800}"/>
                  </a:ext>
                </a:extLst>
              </p:cNvPr>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pic>
          <p:nvPicPr>
            <p:cNvPr id="9" name="Picture 8">
              <a:extLst>
                <a:ext uri="{FF2B5EF4-FFF2-40B4-BE49-F238E27FC236}">
                  <a16:creationId xmlns:a16="http://schemas.microsoft.com/office/drawing/2014/main" id="{0FA23C09-0495-1ACE-76A4-F7B2B746D229}"/>
                </a:ext>
              </a:extLst>
            </p:cNvPr>
            <p:cNvPicPr>
              <a:picLocks noChangeAspect="1"/>
            </p:cNvPicPr>
            <p:nvPr userDrawn="1"/>
          </p:nvPicPr>
          <p:blipFill>
            <a:blip r:embed="rId3"/>
            <a:stretch>
              <a:fillRect/>
            </a:stretch>
          </p:blipFill>
          <p:spPr>
            <a:xfrm>
              <a:off x="4003069" y="-1556248"/>
              <a:ext cx="9001863" cy="1076024"/>
            </a:xfrm>
            <a:prstGeom prst="rect">
              <a:avLst/>
            </a:prstGeom>
          </p:spPr>
        </p:pic>
      </p:grpSp>
    </p:spTree>
    <p:extLst>
      <p:ext uri="{BB962C8B-B14F-4D97-AF65-F5344CB8AC3E}">
        <p14:creationId xmlns:p14="http://schemas.microsoft.com/office/powerpoint/2010/main" val="7003419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DE9FF476-2DF7-6576-0D6E-40542393C156}"/>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2" name="Title 1"/>
          <p:cNvSpPr>
            <a:spLocks noGrp="1"/>
          </p:cNvSpPr>
          <p:nvPr>
            <p:ph type="title" hasCustomPrompt="1"/>
          </p:nvPr>
        </p:nvSpPr>
        <p:spPr>
          <a:xfrm>
            <a:off x="6784848" y="2971300"/>
            <a:ext cx="10168128" cy="1118808"/>
          </a:xfrm>
          <a:prstGeom prst="rect">
            <a:avLst/>
          </a:prstGeom>
        </p:spPr>
        <p:txBody>
          <a:bodyPr anchor="b">
            <a:noAutofit/>
          </a:bodyPr>
          <a:lstStyle>
            <a:lvl1pPr algn="l">
              <a:defRPr sz="4800" b="1" i="0">
                <a:latin typeface="+mj-lt"/>
              </a:defRPr>
            </a:lvl1pPr>
          </a:lstStyle>
          <a:p>
            <a:r>
              <a:rPr lang="en-US"/>
              <a:t>Add Slide Title in Title Case</a:t>
            </a:r>
          </a:p>
        </p:txBody>
      </p:sp>
      <p:sp>
        <p:nvSpPr>
          <p:cNvPr id="3" name="Picture Placeholder 2"/>
          <p:cNvSpPr>
            <a:spLocks noGrp="1"/>
          </p:cNvSpPr>
          <p:nvPr>
            <p:ph type="pic" sz="quarter" idx="15" hasCustomPrompt="1"/>
          </p:nvPr>
        </p:nvSpPr>
        <p:spPr>
          <a:xfrm>
            <a:off x="1431929" y="2978171"/>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474155"/>
            <a:ext cx="10168128" cy="3815830"/>
          </a:xfrm>
          <a:prstGeom prst="rect">
            <a:avLst/>
          </a:prstGeom>
        </p:spPr>
        <p:txBody>
          <a:bodyPr anchor="t">
            <a:noAutofit/>
          </a:bodyPr>
          <a:lstStyle>
            <a:lvl1pPr marL="0" indent="0" algn="l">
              <a:lnSpc>
                <a:spcPct val="100000"/>
              </a:lnSpc>
              <a:buNone/>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p:txBody>
      </p:sp>
      <p:sp>
        <p:nvSpPr>
          <p:cNvPr id="5" name="Rectangle 4">
            <a:extLst>
              <a:ext uri="{FF2B5EF4-FFF2-40B4-BE49-F238E27FC236}">
                <a16:creationId xmlns:a16="http://schemas.microsoft.com/office/drawing/2014/main" id="{5C519343-942F-0FC8-6E97-AD80548A5191}"/>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277902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Point-by-Point">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D0C299C-AC37-73CD-F2F7-C8D32FA7903D}"/>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16" name="Content Placeholder 2">
            <a:extLst>
              <a:ext uri="{FF2B5EF4-FFF2-40B4-BE49-F238E27FC236}">
                <a16:creationId xmlns:a16="http://schemas.microsoft.com/office/drawing/2014/main" id="{80E06CBE-D1A3-C14C-922F-06B2DC42C0F9}"/>
              </a:ext>
            </a:extLst>
          </p:cNvPr>
          <p:cNvSpPr>
            <a:spLocks noGrp="1"/>
          </p:cNvSpPr>
          <p:nvPr>
            <p:ph sz="quarter" idx="22" hasCustomPrompt="1"/>
          </p:nvPr>
        </p:nvSpPr>
        <p:spPr>
          <a:xfrm>
            <a:off x="917174"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PS TT Commons" panose="02000506040000020004" pitchFamily="2" charset="77"/>
              </a:defRPr>
            </a:lvl1pPr>
          </a:lstStyle>
          <a:p>
            <a:r>
              <a:rPr lang="en-US" dirty="0"/>
              <a:t>Add text</a:t>
            </a:r>
          </a:p>
        </p:txBody>
      </p:sp>
      <p:sp>
        <p:nvSpPr>
          <p:cNvPr id="10" name="Title 1">
            <a:extLst>
              <a:ext uri="{FF2B5EF4-FFF2-40B4-BE49-F238E27FC236}">
                <a16:creationId xmlns:a16="http://schemas.microsoft.com/office/drawing/2014/main" id="{F42C6A29-E574-D647-BC8D-0C0D804947F6}"/>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
        <p:nvSpPr>
          <p:cNvPr id="20" name="Text Placeholder 3">
            <a:extLst>
              <a:ext uri="{FF2B5EF4-FFF2-40B4-BE49-F238E27FC236}">
                <a16:creationId xmlns:a16="http://schemas.microsoft.com/office/drawing/2014/main" id="{4C23872E-052A-D346-B0B7-56413F0BCE3C}"/>
              </a:ext>
            </a:extLst>
          </p:cNvPr>
          <p:cNvSpPr>
            <a:spLocks noGrp="1"/>
          </p:cNvSpPr>
          <p:nvPr>
            <p:ph type="body" sz="quarter" idx="19" hasCustomPrompt="1"/>
          </p:nvPr>
        </p:nvSpPr>
        <p:spPr>
          <a:xfrm>
            <a:off x="917191"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4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14" name="Content Placeholder 2">
            <a:extLst>
              <a:ext uri="{FF2B5EF4-FFF2-40B4-BE49-F238E27FC236}">
                <a16:creationId xmlns:a16="http://schemas.microsoft.com/office/drawing/2014/main" id="{689EABD0-A1DA-1B45-BDD0-B91E253F574C}"/>
              </a:ext>
            </a:extLst>
          </p:cNvPr>
          <p:cNvSpPr>
            <a:spLocks noGrp="1"/>
          </p:cNvSpPr>
          <p:nvPr>
            <p:ph sz="quarter" idx="20" hasCustomPrompt="1"/>
          </p:nvPr>
        </p:nvSpPr>
        <p:spPr>
          <a:xfrm>
            <a:off x="9484657"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PS TT Commons" panose="02000506040000020004" pitchFamily="2" charset="77"/>
              </a:defRPr>
            </a:lvl1pPr>
          </a:lstStyle>
          <a:p>
            <a:r>
              <a:rPr lang="en-US" dirty="0"/>
              <a:t>Add text</a:t>
            </a:r>
          </a:p>
        </p:txBody>
      </p:sp>
      <p:sp>
        <p:nvSpPr>
          <p:cNvPr id="15" name="Text Placeholder 3">
            <a:extLst>
              <a:ext uri="{FF2B5EF4-FFF2-40B4-BE49-F238E27FC236}">
                <a16:creationId xmlns:a16="http://schemas.microsoft.com/office/drawing/2014/main" id="{534B9C85-95C1-E942-A4C5-98F4890D8DA9}"/>
              </a:ext>
            </a:extLst>
          </p:cNvPr>
          <p:cNvSpPr>
            <a:spLocks noGrp="1"/>
          </p:cNvSpPr>
          <p:nvPr>
            <p:ph type="body" sz="quarter" idx="21" hasCustomPrompt="1"/>
          </p:nvPr>
        </p:nvSpPr>
        <p:spPr>
          <a:xfrm>
            <a:off x="9484659"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4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17" name="Content Placeholder 2">
            <a:extLst>
              <a:ext uri="{FF2B5EF4-FFF2-40B4-BE49-F238E27FC236}">
                <a16:creationId xmlns:a16="http://schemas.microsoft.com/office/drawing/2014/main" id="{EFCB73FD-3CC5-3144-9363-459FDF06ED2A}"/>
              </a:ext>
            </a:extLst>
          </p:cNvPr>
          <p:cNvSpPr>
            <a:spLocks noGrp="1" noChangeAspect="1"/>
          </p:cNvSpPr>
          <p:nvPr>
            <p:ph sz="quarter" idx="23" hasCustomPrompt="1"/>
          </p:nvPr>
        </p:nvSpPr>
        <p:spPr>
          <a:xfrm>
            <a:off x="8541481" y="2277749"/>
            <a:ext cx="1205037" cy="1200307"/>
          </a:xfrm>
          <a:prstGeom prst="ellipse">
            <a:avLst/>
          </a:prstGeom>
          <a:solidFill>
            <a:schemeClr val="tx1"/>
          </a:solidFill>
          <a:ln w="57150">
            <a:noFill/>
          </a:ln>
        </p:spPr>
        <p:txBody>
          <a:bodyPr anchor="ctr"/>
          <a:lstStyle>
            <a:lvl1pPr marL="0" indent="0" algn="ctr">
              <a:buNone/>
              <a:defRPr sz="3400" b="1" i="0">
                <a:solidFill>
                  <a:schemeClr val="bg1"/>
                </a:solidFill>
                <a:latin typeface="PS TT Commons" panose="02000506040000020004" pitchFamily="2" charset="77"/>
              </a:defRPr>
            </a:lvl1pPr>
          </a:lstStyle>
          <a:p>
            <a:r>
              <a:rPr lang="en-US" dirty="0"/>
              <a:t>VS</a:t>
            </a:r>
          </a:p>
        </p:txBody>
      </p:sp>
      <p:sp>
        <p:nvSpPr>
          <p:cNvPr id="2" name="Rectangle 1">
            <a:extLst>
              <a:ext uri="{FF2B5EF4-FFF2-40B4-BE49-F238E27FC236}">
                <a16:creationId xmlns:a16="http://schemas.microsoft.com/office/drawing/2014/main" id="{E30665C7-6C53-66D1-718A-876FE9F55A66}"/>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24065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by Item">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5ADC492F-EDFC-B1BD-C41B-35675C3BFF45}"/>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16" name="Content Placeholder 2">
            <a:extLst>
              <a:ext uri="{FF2B5EF4-FFF2-40B4-BE49-F238E27FC236}">
                <a16:creationId xmlns:a16="http://schemas.microsoft.com/office/drawing/2014/main" id="{80E06CBE-D1A3-C14C-922F-06B2DC42C0F9}"/>
              </a:ext>
            </a:extLst>
          </p:cNvPr>
          <p:cNvSpPr>
            <a:spLocks noGrp="1"/>
          </p:cNvSpPr>
          <p:nvPr>
            <p:ph sz="quarter" idx="22" hasCustomPrompt="1"/>
          </p:nvPr>
        </p:nvSpPr>
        <p:spPr>
          <a:xfrm>
            <a:off x="917174"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PS TT Commons" panose="02000506040000020004" pitchFamily="2" charset="77"/>
              </a:defRPr>
            </a:lvl1pPr>
          </a:lstStyle>
          <a:p>
            <a:r>
              <a:rPr lang="en-US" dirty="0"/>
              <a:t>Add text</a:t>
            </a:r>
          </a:p>
        </p:txBody>
      </p:sp>
      <p:sp>
        <p:nvSpPr>
          <p:cNvPr id="10" name="Title 1">
            <a:extLst>
              <a:ext uri="{FF2B5EF4-FFF2-40B4-BE49-F238E27FC236}">
                <a16:creationId xmlns:a16="http://schemas.microsoft.com/office/drawing/2014/main" id="{F42C6A29-E574-D647-BC8D-0C0D804947F6}"/>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
        <p:nvSpPr>
          <p:cNvPr id="20" name="Text Placeholder 3">
            <a:extLst>
              <a:ext uri="{FF2B5EF4-FFF2-40B4-BE49-F238E27FC236}">
                <a16:creationId xmlns:a16="http://schemas.microsoft.com/office/drawing/2014/main" id="{4C23872E-052A-D346-B0B7-56413F0BCE3C}"/>
              </a:ext>
            </a:extLst>
          </p:cNvPr>
          <p:cNvSpPr>
            <a:spLocks noGrp="1"/>
          </p:cNvSpPr>
          <p:nvPr>
            <p:ph type="body" sz="quarter" idx="19" hasCustomPrompt="1"/>
          </p:nvPr>
        </p:nvSpPr>
        <p:spPr>
          <a:xfrm>
            <a:off x="917191"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4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14" name="Content Placeholder 2">
            <a:extLst>
              <a:ext uri="{FF2B5EF4-FFF2-40B4-BE49-F238E27FC236}">
                <a16:creationId xmlns:a16="http://schemas.microsoft.com/office/drawing/2014/main" id="{689EABD0-A1DA-1B45-BDD0-B91E253F574C}"/>
              </a:ext>
            </a:extLst>
          </p:cNvPr>
          <p:cNvSpPr>
            <a:spLocks noGrp="1"/>
          </p:cNvSpPr>
          <p:nvPr>
            <p:ph sz="quarter" idx="20" hasCustomPrompt="1"/>
          </p:nvPr>
        </p:nvSpPr>
        <p:spPr>
          <a:xfrm>
            <a:off x="9484657" y="2519087"/>
            <a:ext cx="7886167" cy="1138513"/>
          </a:xfrm>
          <a:prstGeom prst="roundRect">
            <a:avLst>
              <a:gd name="adj" fmla="val 13535"/>
            </a:avLst>
          </a:prstGeom>
          <a:solidFill>
            <a:schemeClr val="bg2">
              <a:lumMod val="90000"/>
            </a:schemeClr>
          </a:solidFill>
          <a:ln w="57150">
            <a:solidFill>
              <a:schemeClr val="bg2">
                <a:lumMod val="90000"/>
              </a:schemeClr>
            </a:solidFill>
          </a:ln>
        </p:spPr>
        <p:txBody>
          <a:bodyPr anchor="t"/>
          <a:lstStyle>
            <a:lvl1pPr algn="ctr">
              <a:defRPr sz="3400" b="1" i="0">
                <a:solidFill>
                  <a:schemeClr val="tx1"/>
                </a:solidFill>
                <a:latin typeface="PS TT Commons" panose="02000506040000020004" pitchFamily="2" charset="77"/>
              </a:defRPr>
            </a:lvl1pPr>
          </a:lstStyle>
          <a:p>
            <a:r>
              <a:rPr lang="en-US" dirty="0"/>
              <a:t>Add text</a:t>
            </a:r>
          </a:p>
        </p:txBody>
      </p:sp>
      <p:sp>
        <p:nvSpPr>
          <p:cNvPr id="15" name="Text Placeholder 3">
            <a:extLst>
              <a:ext uri="{FF2B5EF4-FFF2-40B4-BE49-F238E27FC236}">
                <a16:creationId xmlns:a16="http://schemas.microsoft.com/office/drawing/2014/main" id="{534B9C85-95C1-E942-A4C5-98F4890D8DA9}"/>
              </a:ext>
            </a:extLst>
          </p:cNvPr>
          <p:cNvSpPr>
            <a:spLocks noGrp="1"/>
          </p:cNvSpPr>
          <p:nvPr>
            <p:ph type="body" sz="quarter" idx="21" hasCustomPrompt="1"/>
          </p:nvPr>
        </p:nvSpPr>
        <p:spPr>
          <a:xfrm>
            <a:off x="9484659" y="3208406"/>
            <a:ext cx="7886150" cy="5933523"/>
          </a:xfrm>
          <a:prstGeom prst="roundRect">
            <a:avLst>
              <a:gd name="adj" fmla="val 3142"/>
            </a:avLst>
          </a:prstGeom>
          <a:solidFill>
            <a:schemeClr val="bg1"/>
          </a:solidFill>
          <a:ln w="57150">
            <a:solidFill>
              <a:schemeClr val="bg2">
                <a:lumMod val="90000"/>
              </a:schemeClr>
            </a:solidFill>
          </a:ln>
        </p:spPr>
        <p:txBody>
          <a:bodyPr lIns="365760" tIns="365760" rIns="365760" bIns="365760">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4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dirty="0"/>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dirty="0"/>
          </a:p>
          <a:p>
            <a:pPr lvl="0"/>
            <a:endParaRPr lang="en-US" dirty="0"/>
          </a:p>
        </p:txBody>
      </p:sp>
      <p:sp>
        <p:nvSpPr>
          <p:cNvPr id="12" name="Content Placeholder 2">
            <a:extLst>
              <a:ext uri="{FF2B5EF4-FFF2-40B4-BE49-F238E27FC236}">
                <a16:creationId xmlns:a16="http://schemas.microsoft.com/office/drawing/2014/main" id="{582F26DB-1249-DB49-9C7D-6F7F0D83ADCA}"/>
              </a:ext>
            </a:extLst>
          </p:cNvPr>
          <p:cNvSpPr>
            <a:spLocks noGrp="1" noChangeAspect="1"/>
          </p:cNvSpPr>
          <p:nvPr>
            <p:ph sz="quarter" idx="23" hasCustomPrompt="1"/>
          </p:nvPr>
        </p:nvSpPr>
        <p:spPr>
          <a:xfrm>
            <a:off x="8541481" y="2277749"/>
            <a:ext cx="1205037" cy="1200307"/>
          </a:xfrm>
          <a:prstGeom prst="ellipse">
            <a:avLst/>
          </a:prstGeom>
          <a:solidFill>
            <a:schemeClr val="tx1"/>
          </a:solidFill>
          <a:ln w="57150">
            <a:noFill/>
          </a:ln>
        </p:spPr>
        <p:txBody>
          <a:bodyPr anchor="ctr"/>
          <a:lstStyle>
            <a:lvl1pPr marL="0" indent="0" algn="ctr">
              <a:buNone/>
              <a:defRPr sz="3400" b="1" i="0">
                <a:solidFill>
                  <a:schemeClr val="bg1"/>
                </a:solidFill>
                <a:latin typeface="PS TT Commons" panose="02000506040000020004" pitchFamily="2" charset="77"/>
              </a:defRPr>
            </a:lvl1pPr>
          </a:lstStyle>
          <a:p>
            <a:r>
              <a:rPr lang="en-US" dirty="0"/>
              <a:t>VS</a:t>
            </a:r>
          </a:p>
        </p:txBody>
      </p:sp>
      <p:sp>
        <p:nvSpPr>
          <p:cNvPr id="2" name="Rectangle 1">
            <a:extLst>
              <a:ext uri="{FF2B5EF4-FFF2-40B4-BE49-F238E27FC236}">
                <a16:creationId xmlns:a16="http://schemas.microsoft.com/office/drawing/2014/main" id="{9907AAA2-78C4-B96D-2100-9267B03AC5B7}"/>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76358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tmplLst>
          <p:tmpl lvl="1">
            <p:tnLst>
              <p:par>
                <p:cTn presetID="1"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15" grpId="0" uiExpand="1" build="p">
        <p:tmplLst>
          <p:tmpl lvl="1">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9BCA4-7945-2DDA-2653-D5974D370774}"/>
              </a:ext>
            </a:extLst>
          </p:cNvPr>
          <p:cNvPicPr>
            <a:picLocks noChangeAspect="1"/>
          </p:cNvPicPr>
          <p:nvPr userDrawn="1"/>
        </p:nvPicPr>
        <p:blipFill>
          <a:blip r:embed="rId2">
            <a:alphaModFix amt="20000"/>
          </a:blip>
          <a:srcRect t="7036" b="7036"/>
          <a:stretch/>
        </p:blipFill>
        <p:spPr>
          <a:xfrm>
            <a:off x="-5135" y="0"/>
            <a:ext cx="18293136" cy="10287000"/>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chemeClr val="bg1"/>
                </a:solidFill>
                <a:latin typeface="PS TT Commons" panose="02000506040000020004" pitchFamily="2" charset="77"/>
              </a:defRPr>
            </a:lvl1pPr>
          </a:lstStyle>
          <a:p>
            <a:r>
              <a:rPr lang="en-US" dirty="0"/>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mportant Statement - blue">
    <p:bg>
      <p:bgPr>
        <a:solidFill>
          <a:schemeClr val="accent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6F3DC-6C52-D654-6EFF-A5B3BC04556E}"/>
              </a:ext>
            </a:extLst>
          </p:cNvPr>
          <p:cNvPicPr>
            <a:picLocks noChangeAspect="1"/>
          </p:cNvPicPr>
          <p:nvPr userDrawn="1"/>
        </p:nvPicPr>
        <p:blipFill>
          <a:blip r:embed="rId2">
            <a:alphaModFix amt="8000"/>
          </a:blip>
          <a:stretch>
            <a:fillRect/>
          </a:stretch>
        </p:blipFill>
        <p:spPr>
          <a:xfrm>
            <a:off x="0" y="-1"/>
            <a:ext cx="18288000" cy="10288089"/>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chemeClr val="bg1"/>
                </a:solidFill>
                <a:latin typeface="PS TT Commons" panose="02000506040000020004" pitchFamily="2" charset="77"/>
              </a:defRPr>
            </a:lvl1pPr>
          </a:lstStyle>
          <a:p>
            <a:r>
              <a:rPr lang="en-US" dirty="0"/>
              <a:t>This is a short, important statement to bring attention to something.</a:t>
            </a:r>
          </a:p>
        </p:txBody>
      </p:sp>
    </p:spTree>
    <p:extLst>
      <p:ext uri="{BB962C8B-B14F-4D97-AF65-F5344CB8AC3E}">
        <p14:creationId xmlns:p14="http://schemas.microsoft.com/office/powerpoint/2010/main" val="30045278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CEA574-E87E-AB68-928A-F9E6BAE62F59}"/>
              </a:ext>
            </a:extLst>
          </p:cNvPr>
          <p:cNvPicPr>
            <a:picLocks noChangeAspect="1"/>
          </p:cNvPicPr>
          <p:nvPr userDrawn="1"/>
        </p:nvPicPr>
        <p:blipFill>
          <a:blip r:embed="rId2">
            <a:alphaModFix amt="20000"/>
          </a:blip>
          <a:srcRect t="7036" b="7036"/>
          <a:stretch/>
        </p:blipFill>
        <p:spPr>
          <a:xfrm>
            <a:off x="-5135" y="0"/>
            <a:ext cx="18293136" cy="10287000"/>
          </a:xfrm>
          <a:prstGeom prst="rect">
            <a:avLst/>
          </a:prstGeom>
        </p:spPr>
      </p:pic>
      <p:sp>
        <p:nvSpPr>
          <p:cNvPr id="3" name="Title 12"/>
          <p:cNvSpPr>
            <a:spLocks noGrp="1"/>
          </p:cNvSpPr>
          <p:nvPr>
            <p:ph type="title" hasCustomPrompt="1"/>
          </p:nvPr>
        </p:nvSpPr>
        <p:spPr>
          <a:xfrm>
            <a:off x="1615440" y="2733807"/>
            <a:ext cx="15057120" cy="5989818"/>
          </a:xfrm>
          <a:prstGeom prst="rect">
            <a:avLst/>
          </a:prstGeom>
        </p:spPr>
        <p:txBody>
          <a:bodyPr anchor="t">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8000" b="1" i="0" baseline="0" smtClean="0">
                <a:solidFill>
                  <a:schemeClr val="bg1"/>
                </a:solidFill>
                <a:effectLst/>
                <a:latin typeface="PS TT Commons" panose="02000506040000020004" pitchFamily="2" charset="77"/>
                <a:ea typeface="PS TT Commons" panose="02000506040000020004" pitchFamily="2" charset="77"/>
                <a:cs typeface="PS TT Commons" panose="02000506040000020004" pitchFamily="2" charset="77"/>
              </a:defRPr>
            </a:lvl1pPr>
          </a:lstStyle>
          <a:p>
            <a:r>
              <a:rPr lang="en-US" dirty="0"/>
              <a:t>“Insert a long or short quote right here.”</a:t>
            </a:r>
          </a:p>
        </p:txBody>
      </p:sp>
      <p:sp>
        <p:nvSpPr>
          <p:cNvPr id="4" name="Text Placeholder 4"/>
          <p:cNvSpPr>
            <a:spLocks noGrp="1"/>
          </p:cNvSpPr>
          <p:nvPr>
            <p:ph type="body" sz="quarter" idx="10" hasCustomPrompt="1"/>
          </p:nvPr>
        </p:nvSpPr>
        <p:spPr>
          <a:xfrm>
            <a:off x="1615440" y="1563375"/>
            <a:ext cx="15057120" cy="816608"/>
          </a:xfrm>
          <a:prstGeom prst="rect">
            <a:avLst/>
          </a:prstGeom>
        </p:spPr>
        <p:txBody>
          <a:bodyPr>
            <a:noAutofit/>
          </a:bodyPr>
          <a:lstStyle>
            <a:lvl1pPr marL="0" indent="0">
              <a:buNone/>
              <a:defRPr sz="3000" b="0" i="0" baseline="0">
                <a:solidFill>
                  <a:schemeClr val="bg1"/>
                </a:solidFill>
                <a:latin typeface="+mn-lt"/>
                <a:ea typeface="PS TT Commons DemiBold" charset="0"/>
                <a:cs typeface="PS TT Commons DemiBold" charset="0"/>
              </a:defRPr>
            </a:lvl1pPr>
          </a:lstStyle>
          <a:p>
            <a:pPr lvl="0"/>
            <a:r>
              <a:rPr lang="en-US" dirty="0"/>
              <a:t>Quote credit</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 blue">
    <p:bg>
      <p:bgPr>
        <a:solidFill>
          <a:schemeClr val="accent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E03A6-4222-9CD7-10E5-EF4A11A22E5F}"/>
              </a:ext>
            </a:extLst>
          </p:cNvPr>
          <p:cNvPicPr>
            <a:picLocks noChangeAspect="1"/>
          </p:cNvPicPr>
          <p:nvPr userDrawn="1"/>
        </p:nvPicPr>
        <p:blipFill>
          <a:blip r:embed="rId2">
            <a:alphaModFix amt="8000"/>
          </a:blip>
          <a:stretch>
            <a:fillRect/>
          </a:stretch>
        </p:blipFill>
        <p:spPr>
          <a:xfrm>
            <a:off x="0" y="-1"/>
            <a:ext cx="18288000" cy="10288089"/>
          </a:xfrm>
          <a:prstGeom prst="rect">
            <a:avLst/>
          </a:prstGeom>
        </p:spPr>
      </p:pic>
      <p:sp>
        <p:nvSpPr>
          <p:cNvPr id="3" name="Title 12"/>
          <p:cNvSpPr>
            <a:spLocks noGrp="1"/>
          </p:cNvSpPr>
          <p:nvPr>
            <p:ph type="title" hasCustomPrompt="1"/>
          </p:nvPr>
        </p:nvSpPr>
        <p:spPr>
          <a:xfrm>
            <a:off x="1615440" y="2733807"/>
            <a:ext cx="15057120" cy="5989818"/>
          </a:xfrm>
          <a:prstGeom prst="rect">
            <a:avLst/>
          </a:prstGeom>
        </p:spPr>
        <p:txBody>
          <a:bodyPr anchor="t">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8000" b="1" i="0" baseline="0" smtClean="0">
                <a:solidFill>
                  <a:schemeClr val="bg1"/>
                </a:solidFill>
                <a:effectLst/>
                <a:latin typeface="PS TT Commons" panose="02000506040000020004" pitchFamily="2" charset="77"/>
                <a:ea typeface="PS TT Commons" panose="02000506040000020004" pitchFamily="2" charset="77"/>
                <a:cs typeface="PS TT Commons" panose="02000506040000020004" pitchFamily="2" charset="77"/>
              </a:defRPr>
            </a:lvl1pPr>
          </a:lstStyle>
          <a:p>
            <a:r>
              <a:rPr lang="en-US" dirty="0"/>
              <a:t>“Insert a long or short quote right here.”</a:t>
            </a:r>
          </a:p>
        </p:txBody>
      </p:sp>
      <p:sp>
        <p:nvSpPr>
          <p:cNvPr id="4" name="Text Placeholder 4"/>
          <p:cNvSpPr>
            <a:spLocks noGrp="1"/>
          </p:cNvSpPr>
          <p:nvPr>
            <p:ph type="body" sz="quarter" idx="10" hasCustomPrompt="1"/>
          </p:nvPr>
        </p:nvSpPr>
        <p:spPr>
          <a:xfrm>
            <a:off x="1615440" y="1563375"/>
            <a:ext cx="15057120" cy="816608"/>
          </a:xfrm>
          <a:prstGeom prst="rect">
            <a:avLst/>
          </a:prstGeom>
        </p:spPr>
        <p:txBody>
          <a:bodyPr>
            <a:noAutofit/>
          </a:bodyPr>
          <a:lstStyle>
            <a:lvl1pPr marL="0" indent="0">
              <a:buNone/>
              <a:defRPr sz="3000" b="0" i="0" baseline="0">
                <a:solidFill>
                  <a:schemeClr val="bg1"/>
                </a:solidFill>
                <a:latin typeface="+mn-lt"/>
                <a:ea typeface="PS TT Commons DemiBold" charset="0"/>
                <a:cs typeface="PS TT Commons DemiBold" charset="0"/>
              </a:defRPr>
            </a:lvl1pPr>
          </a:lstStyle>
          <a:p>
            <a:pPr lvl="0"/>
            <a:r>
              <a:rPr lang="en-US" dirty="0"/>
              <a:t>Quote credit</a:t>
            </a:r>
          </a:p>
        </p:txBody>
      </p:sp>
    </p:spTree>
    <p:extLst>
      <p:ext uri="{BB962C8B-B14F-4D97-AF65-F5344CB8AC3E}">
        <p14:creationId xmlns:p14="http://schemas.microsoft.com/office/powerpoint/2010/main" val="21287808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fini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57325" y="1700784"/>
            <a:ext cx="15331059" cy="1207008"/>
          </a:xfrm>
          <a:prstGeom prst="rect">
            <a:avLst/>
          </a:prstGeom>
        </p:spPr>
        <p:txBody>
          <a:bodyPr anchor="ctr"/>
          <a:lstStyle>
            <a:lvl1pPr algn="l">
              <a:lnSpc>
                <a:spcPct val="100000"/>
              </a:lnSpc>
              <a:defRPr sz="7000" b="1" i="0" baseline="0">
                <a:solidFill>
                  <a:schemeClr val="bg1"/>
                </a:solidFill>
                <a:latin typeface="+mj-lt"/>
              </a:defRPr>
            </a:lvl1pPr>
          </a:lstStyle>
          <a:p>
            <a:r>
              <a:rPr lang="en-US" dirty="0"/>
              <a:t>Word to define</a:t>
            </a:r>
          </a:p>
        </p:txBody>
      </p:sp>
      <p:sp>
        <p:nvSpPr>
          <p:cNvPr id="5" name="Text Placeholder 4">
            <a:extLst>
              <a:ext uri="{FF2B5EF4-FFF2-40B4-BE49-F238E27FC236}">
                <a16:creationId xmlns:a16="http://schemas.microsoft.com/office/drawing/2014/main" id="{8B9A89B0-30DA-2D48-BD14-516F9C176E99}"/>
              </a:ext>
            </a:extLst>
          </p:cNvPr>
          <p:cNvSpPr>
            <a:spLocks noGrp="1"/>
          </p:cNvSpPr>
          <p:nvPr>
            <p:ph type="body" sz="quarter" idx="10" hasCustomPrompt="1"/>
          </p:nvPr>
        </p:nvSpPr>
        <p:spPr>
          <a:xfrm>
            <a:off x="1457325" y="3302256"/>
            <a:ext cx="15331059" cy="4323839"/>
          </a:xfrm>
          <a:prstGeom prst="rect">
            <a:avLst/>
          </a:prstGeom>
        </p:spPr>
        <p:txBody>
          <a:bodyPr>
            <a:noAutofit/>
          </a:bodyPr>
          <a:lstStyle>
            <a:lvl1pPr marL="0" indent="0">
              <a:buNone/>
              <a:defRPr sz="3400" b="0" i="0" spc="0" baseline="0">
                <a:solidFill>
                  <a:schemeClr val="bg1"/>
                </a:solidFill>
                <a:latin typeface="+mn-lt"/>
                <a:ea typeface="PS TT Commons" charset="0"/>
                <a:cs typeface="PS TT Commons" charset="0"/>
              </a:defRPr>
            </a:lvl1pPr>
          </a:lstStyle>
          <a:p>
            <a:pPr lvl="0"/>
            <a:r>
              <a:rPr lang="en-US"/>
              <a:t>Add definition here</a:t>
            </a:r>
            <a:endParaRPr lang="en-US" dirty="0"/>
          </a:p>
        </p:txBody>
      </p:sp>
      <p:sp>
        <p:nvSpPr>
          <p:cNvPr id="7" name="Text Placeholder 7">
            <a:extLst>
              <a:ext uri="{FF2B5EF4-FFF2-40B4-BE49-F238E27FC236}">
                <a16:creationId xmlns:a16="http://schemas.microsoft.com/office/drawing/2014/main" id="{7D58BABF-B9D1-DF41-94D6-671A2B437A5A}"/>
              </a:ext>
            </a:extLst>
          </p:cNvPr>
          <p:cNvSpPr>
            <a:spLocks noGrp="1"/>
          </p:cNvSpPr>
          <p:nvPr>
            <p:ph type="body" sz="quarter" idx="12" hasCustomPrompt="1"/>
          </p:nvPr>
        </p:nvSpPr>
        <p:spPr>
          <a:xfrm>
            <a:off x="1292733" y="9383760"/>
            <a:ext cx="15495651" cy="638175"/>
          </a:xfrm>
          <a:prstGeom prst="rect">
            <a:avLst/>
          </a:prstGeom>
        </p:spPr>
        <p:txBody>
          <a:bodyPr anchor="ctr">
            <a:noAutofit/>
          </a:bodyPr>
          <a:lstStyle>
            <a:lvl1pPr>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Link/Short </a:t>
            </a:r>
            <a:r>
              <a:rPr lang="en-US" dirty="0" err="1"/>
              <a:t>Url</a:t>
            </a:r>
            <a:endParaRPr lang="en-US" dirty="0"/>
          </a:p>
        </p:txBody>
      </p:sp>
    </p:spTree>
    <p:extLst>
      <p:ext uri="{BB962C8B-B14F-4D97-AF65-F5344CB8AC3E}">
        <p14:creationId xmlns:p14="http://schemas.microsoft.com/office/powerpoint/2010/main" val="38772786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finition -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57325" y="1700784"/>
            <a:ext cx="15331059" cy="1207008"/>
          </a:xfrm>
          <a:prstGeom prst="rect">
            <a:avLst/>
          </a:prstGeom>
        </p:spPr>
        <p:txBody>
          <a:bodyPr anchor="ctr"/>
          <a:lstStyle>
            <a:lvl1pPr algn="l">
              <a:lnSpc>
                <a:spcPct val="100000"/>
              </a:lnSpc>
              <a:defRPr sz="7000" b="1" i="0" baseline="0">
                <a:solidFill>
                  <a:schemeClr val="accent1"/>
                </a:solidFill>
                <a:latin typeface="+mj-lt"/>
              </a:defRPr>
            </a:lvl1pPr>
          </a:lstStyle>
          <a:p>
            <a:r>
              <a:rPr lang="en-US" dirty="0"/>
              <a:t>Word to define</a:t>
            </a:r>
          </a:p>
        </p:txBody>
      </p:sp>
      <p:sp>
        <p:nvSpPr>
          <p:cNvPr id="5" name="Text Placeholder 4">
            <a:extLst>
              <a:ext uri="{FF2B5EF4-FFF2-40B4-BE49-F238E27FC236}">
                <a16:creationId xmlns:a16="http://schemas.microsoft.com/office/drawing/2014/main" id="{8B9A89B0-30DA-2D48-BD14-516F9C176E99}"/>
              </a:ext>
            </a:extLst>
          </p:cNvPr>
          <p:cNvSpPr>
            <a:spLocks noGrp="1"/>
          </p:cNvSpPr>
          <p:nvPr>
            <p:ph type="body" sz="quarter" idx="10" hasCustomPrompt="1"/>
          </p:nvPr>
        </p:nvSpPr>
        <p:spPr>
          <a:xfrm>
            <a:off x="1457325" y="3302256"/>
            <a:ext cx="15331059" cy="4323839"/>
          </a:xfrm>
          <a:prstGeom prst="rect">
            <a:avLst/>
          </a:prstGeom>
        </p:spPr>
        <p:txBody>
          <a:bodyPr>
            <a:noAutofit/>
          </a:bodyPr>
          <a:lstStyle>
            <a:lvl1pPr marL="0" indent="0">
              <a:buNone/>
              <a:defRPr sz="3400" b="0" i="0" spc="0" baseline="0">
                <a:solidFill>
                  <a:srgbClr val="130F25"/>
                </a:solidFill>
                <a:latin typeface="+mn-lt"/>
                <a:ea typeface="PS TT Commons" charset="0"/>
                <a:cs typeface="PS TT Commons" charset="0"/>
              </a:defRPr>
            </a:lvl1pPr>
          </a:lstStyle>
          <a:p>
            <a:pPr lvl="0"/>
            <a:r>
              <a:rPr lang="en-US"/>
              <a:t>Add definition here</a:t>
            </a:r>
            <a:endParaRPr lang="en-US" dirty="0"/>
          </a:p>
        </p:txBody>
      </p:sp>
      <p:sp>
        <p:nvSpPr>
          <p:cNvPr id="9" name="Text Placeholder 7">
            <a:extLst>
              <a:ext uri="{FF2B5EF4-FFF2-40B4-BE49-F238E27FC236}">
                <a16:creationId xmlns:a16="http://schemas.microsoft.com/office/drawing/2014/main" id="{846FD5D5-7A37-494D-B97C-377C0E34308E}"/>
              </a:ext>
            </a:extLst>
          </p:cNvPr>
          <p:cNvSpPr>
            <a:spLocks noGrp="1"/>
          </p:cNvSpPr>
          <p:nvPr>
            <p:ph type="body" sz="quarter" idx="12" hasCustomPrompt="1"/>
          </p:nvPr>
        </p:nvSpPr>
        <p:spPr>
          <a:xfrm>
            <a:off x="1292733" y="9383760"/>
            <a:ext cx="15495651" cy="638175"/>
          </a:xfrm>
          <a:prstGeom prst="rect">
            <a:avLst/>
          </a:prstGeom>
        </p:spPr>
        <p:txBody>
          <a:bodyPr anchor="ctr">
            <a:noAutofit/>
          </a:bodyPr>
          <a:lstStyle>
            <a:lvl1pPr>
              <a:defRPr sz="2400" b="0" i="0" baseline="0">
                <a:solidFill>
                  <a:schemeClr val="bg2">
                    <a:lumMod val="75000"/>
                  </a:schemeClr>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Link/Short </a:t>
            </a:r>
            <a:r>
              <a:rPr lang="en-US" dirty="0" err="1"/>
              <a:t>Url</a:t>
            </a:r>
            <a:endParaRPr lang="en-US" dirty="0"/>
          </a:p>
        </p:txBody>
      </p:sp>
    </p:spTree>
    <p:extLst>
      <p:ext uri="{BB962C8B-B14F-4D97-AF65-F5344CB8AC3E}">
        <p14:creationId xmlns:p14="http://schemas.microsoft.com/office/powerpoint/2010/main" val="187866152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itation 1">
    <p:bg>
      <p:bgRef idx="1001">
        <a:schemeClr val="bg1"/>
      </p:bgRef>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E0C4FD8-D708-6C4F-9B69-FACD3A6D7765}"/>
              </a:ext>
            </a:extLst>
          </p:cNvPr>
          <p:cNvCxnSpPr>
            <a:cxnSpLocks/>
          </p:cNvCxnSpPr>
          <p:nvPr userDrawn="1"/>
        </p:nvCxnSpPr>
        <p:spPr>
          <a:xfrm>
            <a:off x="1457325" y="9125712"/>
            <a:ext cx="15331059"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7D58BABF-B9D1-DF41-94D6-671A2B437A5A}"/>
              </a:ext>
            </a:extLst>
          </p:cNvPr>
          <p:cNvSpPr>
            <a:spLocks noGrp="1"/>
          </p:cNvSpPr>
          <p:nvPr>
            <p:ph type="body" sz="quarter" idx="12" hasCustomPrompt="1"/>
          </p:nvPr>
        </p:nvSpPr>
        <p:spPr>
          <a:xfrm>
            <a:off x="1292733" y="9383760"/>
            <a:ext cx="15495651" cy="638175"/>
          </a:xfrm>
          <a:prstGeom prst="rect">
            <a:avLst/>
          </a:prstGeom>
        </p:spPr>
        <p:txBody>
          <a:bodyPr anchor="ctr">
            <a:noAutofit/>
          </a:bodyPr>
          <a:lstStyle>
            <a:lvl1pPr>
              <a:defRPr sz="2400" b="0" i="0" baseline="0">
                <a:solidFill>
                  <a:schemeClr val="bg2">
                    <a:lumMod val="75000"/>
                  </a:schemeClr>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Link/Short </a:t>
            </a:r>
            <a:r>
              <a:rPr lang="en-US" dirty="0" err="1"/>
              <a:t>Url</a:t>
            </a:r>
            <a:endParaRPr lang="en-US" dirty="0"/>
          </a:p>
        </p:txBody>
      </p:sp>
      <p:sp>
        <p:nvSpPr>
          <p:cNvPr id="8" name="Title 1">
            <a:extLst>
              <a:ext uri="{FF2B5EF4-FFF2-40B4-BE49-F238E27FC236}">
                <a16:creationId xmlns:a16="http://schemas.microsoft.com/office/drawing/2014/main" id="{AF17E2F5-FFBF-964C-A572-C75F3F7488F0}"/>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Tree>
    <p:extLst>
      <p:ext uri="{BB962C8B-B14F-4D97-AF65-F5344CB8AC3E}">
        <p14:creationId xmlns:p14="http://schemas.microsoft.com/office/powerpoint/2010/main" val="23718874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B8F0C09F-C2A7-7F2B-2697-4E4AA639FFA6}"/>
              </a:ext>
            </a:extLst>
          </p:cNvPr>
          <p:cNvPicPr>
            <a:picLocks noChangeAspect="1"/>
          </p:cNvPicPr>
          <p:nvPr userDrawn="1"/>
        </p:nvPicPr>
        <p:blipFill>
          <a:blip r:embed="rId2"/>
          <a:stretch>
            <a:fillRect/>
          </a:stretch>
        </p:blipFill>
        <p:spPr>
          <a:xfrm>
            <a:off x="0" y="0"/>
            <a:ext cx="6991350" cy="10287000"/>
          </a:xfrm>
          <a:prstGeom prst="rect">
            <a:avLst/>
          </a:prstGeom>
        </p:spPr>
      </p:pic>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dirty="0"/>
              <a:t>Click to add text</a:t>
            </a:r>
          </a:p>
          <a:p>
            <a:pPr lvl="0"/>
            <a:r>
              <a:rPr lang="en-US" dirty="0"/>
              <a:t>Click to add text</a:t>
            </a:r>
          </a:p>
          <a:p>
            <a:pPr lvl="1"/>
            <a:r>
              <a:rPr lang="en-US" dirty="0"/>
              <a:t>Second level</a:t>
            </a:r>
          </a:p>
          <a:p>
            <a:pPr lvl="2"/>
            <a:r>
              <a:rPr lang="en-US" dirty="0"/>
              <a:t>Third level</a:t>
            </a:r>
          </a:p>
          <a:p>
            <a:pPr lvl="3"/>
            <a:r>
              <a:rPr lang="en-US" dirty="0"/>
              <a:t>Fourth level</a:t>
            </a:r>
          </a:p>
        </p:txBody>
      </p:sp>
      <p:pic>
        <p:nvPicPr>
          <p:cNvPr id="6" name="Picture 5">
            <a:extLst>
              <a:ext uri="{FF2B5EF4-FFF2-40B4-BE49-F238E27FC236}">
                <a16:creationId xmlns:a16="http://schemas.microsoft.com/office/drawing/2014/main" id="{D85BF1AE-2A60-E6A9-2261-9B8120D95BAE}"/>
              </a:ext>
            </a:extLst>
          </p:cNvPr>
          <p:cNvPicPr>
            <a:picLocks noChangeAspect="1"/>
          </p:cNvPicPr>
          <p:nvPr userDrawn="1"/>
        </p:nvPicPr>
        <p:blipFill>
          <a:blip r:embed="rId3"/>
          <a:stretch>
            <a:fillRect/>
          </a:stretch>
        </p:blipFill>
        <p:spPr>
          <a:xfrm>
            <a:off x="0" y="0"/>
            <a:ext cx="6991350" cy="10287000"/>
          </a:xfrm>
          <a:prstGeom prst="rect">
            <a:avLst/>
          </a:prstGeom>
        </p:spPr>
      </p:pic>
      <p:pic>
        <p:nvPicPr>
          <p:cNvPr id="11" name="Picture 10" descr="Background pattern&#10;&#10;Description automatically generated">
            <a:extLst>
              <a:ext uri="{FF2B5EF4-FFF2-40B4-BE49-F238E27FC236}">
                <a16:creationId xmlns:a16="http://schemas.microsoft.com/office/drawing/2014/main" id="{0D727C1A-C0DD-3123-84E3-3C9906D34C23}"/>
              </a:ext>
            </a:extLst>
          </p:cNvPr>
          <p:cNvPicPr>
            <a:picLocks noChangeAspect="1"/>
          </p:cNvPicPr>
          <p:nvPr userDrawn="1"/>
        </p:nvPicPr>
        <p:blipFill>
          <a:blip r:embed="rId4"/>
          <a:stretch>
            <a:fillRect/>
          </a:stretch>
        </p:blipFill>
        <p:spPr>
          <a:xfrm>
            <a:off x="0" y="0"/>
            <a:ext cx="6991350" cy="10287000"/>
          </a:xfrm>
          <a:prstGeom prst="rect">
            <a:avLst/>
          </a:prstGeom>
        </p:spPr>
      </p:pic>
      <p:sp>
        <p:nvSpPr>
          <p:cNvPr id="10" name="Text Placeholder 9"/>
          <p:cNvSpPr>
            <a:spLocks noGrp="1"/>
          </p:cNvSpPr>
          <p:nvPr>
            <p:ph type="body" sz="quarter" idx="13" hasCustomPrompt="1"/>
          </p:nvPr>
        </p:nvSpPr>
        <p:spPr>
          <a:xfrm>
            <a:off x="1115674" y="2286000"/>
            <a:ext cx="4721900" cy="1458169"/>
          </a:xfrm>
          <a:prstGeom prst="rect">
            <a:avLst/>
          </a:prstGeom>
        </p:spPr>
        <p:txBody>
          <a:bodyPr anchor="b" anchorCtr="0">
            <a:noAutofit/>
          </a:bodyP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4500" b="1" i="0" baseline="0">
                <a:solidFill>
                  <a:schemeClr val="bg1"/>
                </a:solidFill>
                <a:latin typeface="PS TT Commons" panose="02000506040000020004" pitchFamily="2" charset="77"/>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marL="0" marR="0" lvl="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a:pPr>
            <a:r>
              <a:rPr lang="en-US" dirty="0"/>
              <a:t>Overview/</a:t>
            </a:r>
            <a:br>
              <a:rPr lang="en-US" dirty="0"/>
            </a:br>
            <a:r>
              <a:rPr lang="en-US" dirty="0"/>
              <a:t>Summary</a:t>
            </a:r>
          </a:p>
        </p:txBody>
      </p:sp>
      <p:sp>
        <p:nvSpPr>
          <p:cNvPr id="4" name="Rectangle 3">
            <a:extLst>
              <a:ext uri="{FF2B5EF4-FFF2-40B4-BE49-F238E27FC236}">
                <a16:creationId xmlns:a16="http://schemas.microsoft.com/office/drawing/2014/main" id="{DC8D509A-F5B6-A248-2248-3B80996F8EF0}"/>
              </a:ext>
            </a:extLst>
          </p:cNvPr>
          <p:cNvSpPr/>
          <p:nvPr userDrawn="1"/>
        </p:nvSpPr>
        <p:spPr>
          <a:xfrm>
            <a:off x="6947017" y="-1277203"/>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78319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6"/>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130F25"/>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130F25"/>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130F25"/>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130F25"/>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130F2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130F25"/>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itation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9BCA4-7945-2DDA-2653-D5974D370774}"/>
              </a:ext>
            </a:extLst>
          </p:cNvPr>
          <p:cNvPicPr>
            <a:picLocks noChangeAspect="1"/>
          </p:cNvPicPr>
          <p:nvPr userDrawn="1"/>
        </p:nvPicPr>
        <p:blipFill>
          <a:blip r:embed="rId2">
            <a:alphaModFix amt="20000"/>
          </a:blip>
          <a:srcRect t="7036" b="7036"/>
          <a:stretch/>
        </p:blipFill>
        <p:spPr>
          <a:xfrm>
            <a:off x="-5135" y="0"/>
            <a:ext cx="18293136" cy="10287000"/>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chemeClr val="bg1"/>
                </a:solidFill>
                <a:latin typeface="PS TT Commons" panose="02000506040000020004" pitchFamily="2" charset="77"/>
              </a:defRPr>
            </a:lvl1pPr>
          </a:lstStyle>
          <a:p>
            <a:r>
              <a:rPr lang="en-US" dirty="0"/>
              <a:t>This is a short, important statement to bring attention to something.</a:t>
            </a:r>
          </a:p>
        </p:txBody>
      </p:sp>
      <p:cxnSp>
        <p:nvCxnSpPr>
          <p:cNvPr id="4" name="Straight Connector 3">
            <a:extLst>
              <a:ext uri="{FF2B5EF4-FFF2-40B4-BE49-F238E27FC236}">
                <a16:creationId xmlns:a16="http://schemas.microsoft.com/office/drawing/2014/main" id="{03E24098-49DD-3E54-0B84-DD01A8BB6A0D}"/>
              </a:ext>
            </a:extLst>
          </p:cNvPr>
          <p:cNvCxnSpPr>
            <a:cxnSpLocks/>
          </p:cNvCxnSpPr>
          <p:nvPr userDrawn="1"/>
        </p:nvCxnSpPr>
        <p:spPr>
          <a:xfrm>
            <a:off x="1457325" y="9125712"/>
            <a:ext cx="153310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7">
            <a:extLst>
              <a:ext uri="{FF2B5EF4-FFF2-40B4-BE49-F238E27FC236}">
                <a16:creationId xmlns:a16="http://schemas.microsoft.com/office/drawing/2014/main" id="{3262BF2D-8850-BE24-03C8-12DEA0F38B30}"/>
              </a:ext>
            </a:extLst>
          </p:cNvPr>
          <p:cNvSpPr>
            <a:spLocks noGrp="1"/>
          </p:cNvSpPr>
          <p:nvPr>
            <p:ph type="body" sz="quarter" idx="12" hasCustomPrompt="1"/>
          </p:nvPr>
        </p:nvSpPr>
        <p:spPr>
          <a:xfrm>
            <a:off x="1292733" y="9383760"/>
            <a:ext cx="15495651" cy="638175"/>
          </a:xfrm>
          <a:prstGeom prst="rect">
            <a:avLst/>
          </a:prstGeom>
        </p:spPr>
        <p:txBody>
          <a:bodyPr anchor="ctr">
            <a:noAutofit/>
          </a:bodyPr>
          <a:lstStyle>
            <a:lvl1pPr>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Link/Short </a:t>
            </a:r>
            <a:r>
              <a:rPr lang="en-US" dirty="0" err="1"/>
              <a:t>Url</a:t>
            </a:r>
            <a:endParaRPr lang="en-US" dirty="0"/>
          </a:p>
        </p:txBody>
      </p:sp>
    </p:spTree>
    <p:extLst>
      <p:ext uri="{BB962C8B-B14F-4D97-AF65-F5344CB8AC3E}">
        <p14:creationId xmlns:p14="http://schemas.microsoft.com/office/powerpoint/2010/main" val="19681273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itation 3">
    <p:bg>
      <p:bgPr>
        <a:solidFill>
          <a:schemeClr val="accent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6F3DC-6C52-D654-6EFF-A5B3BC04556E}"/>
              </a:ext>
            </a:extLst>
          </p:cNvPr>
          <p:cNvPicPr>
            <a:picLocks noChangeAspect="1"/>
          </p:cNvPicPr>
          <p:nvPr userDrawn="1"/>
        </p:nvPicPr>
        <p:blipFill>
          <a:blip r:embed="rId2">
            <a:alphaModFix amt="8000"/>
          </a:blip>
          <a:stretch>
            <a:fillRect/>
          </a:stretch>
        </p:blipFill>
        <p:spPr>
          <a:xfrm>
            <a:off x="0" y="-1"/>
            <a:ext cx="18288000" cy="10288089"/>
          </a:xfrm>
          <a:prstGeom prst="rect">
            <a:avLst/>
          </a:prstGeom>
        </p:spPr>
      </p:pic>
      <p:sp>
        <p:nvSpPr>
          <p:cNvPr id="2" name="Title 1"/>
          <p:cNvSpPr>
            <a:spLocks noGrp="1"/>
          </p:cNvSpPr>
          <p:nvPr>
            <p:ph type="title" hasCustomPrompt="1"/>
          </p:nvPr>
        </p:nvSpPr>
        <p:spPr>
          <a:xfrm>
            <a:off x="1457325" y="1700784"/>
            <a:ext cx="14178915" cy="5499704"/>
          </a:xfrm>
          <a:prstGeom prst="rect">
            <a:avLst/>
          </a:prstGeom>
        </p:spPr>
        <p:txBody>
          <a:bodyPr anchor="t"/>
          <a:lstStyle>
            <a:lvl1pPr algn="l">
              <a:lnSpc>
                <a:spcPct val="100000"/>
              </a:lnSpc>
              <a:defRPr sz="8000" b="1" i="0" baseline="0">
                <a:solidFill>
                  <a:schemeClr val="bg1"/>
                </a:solidFill>
                <a:latin typeface="PS TT Commons" panose="02000506040000020004" pitchFamily="2" charset="77"/>
              </a:defRPr>
            </a:lvl1pPr>
          </a:lstStyle>
          <a:p>
            <a:r>
              <a:rPr lang="en-US" dirty="0"/>
              <a:t>This is a short, important statement to bring attention to something.</a:t>
            </a:r>
          </a:p>
        </p:txBody>
      </p:sp>
      <p:cxnSp>
        <p:nvCxnSpPr>
          <p:cNvPr id="3" name="Straight Connector 2">
            <a:extLst>
              <a:ext uri="{FF2B5EF4-FFF2-40B4-BE49-F238E27FC236}">
                <a16:creationId xmlns:a16="http://schemas.microsoft.com/office/drawing/2014/main" id="{82932CEF-38A7-73F7-4B3E-20BFB2F0C5B7}"/>
              </a:ext>
            </a:extLst>
          </p:cNvPr>
          <p:cNvCxnSpPr>
            <a:cxnSpLocks/>
          </p:cNvCxnSpPr>
          <p:nvPr userDrawn="1"/>
        </p:nvCxnSpPr>
        <p:spPr>
          <a:xfrm>
            <a:off x="1457325" y="9125712"/>
            <a:ext cx="153310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7">
            <a:extLst>
              <a:ext uri="{FF2B5EF4-FFF2-40B4-BE49-F238E27FC236}">
                <a16:creationId xmlns:a16="http://schemas.microsoft.com/office/drawing/2014/main" id="{088F8F4C-7CBF-636A-8F70-6FACC0FBFE50}"/>
              </a:ext>
            </a:extLst>
          </p:cNvPr>
          <p:cNvSpPr>
            <a:spLocks noGrp="1"/>
          </p:cNvSpPr>
          <p:nvPr>
            <p:ph type="body" sz="quarter" idx="12" hasCustomPrompt="1"/>
          </p:nvPr>
        </p:nvSpPr>
        <p:spPr>
          <a:xfrm>
            <a:off x="1292733" y="9383760"/>
            <a:ext cx="15495651" cy="638175"/>
          </a:xfrm>
          <a:prstGeom prst="rect">
            <a:avLst/>
          </a:prstGeom>
        </p:spPr>
        <p:txBody>
          <a:bodyPr anchor="ctr">
            <a:noAutofit/>
          </a:bodyPr>
          <a:lstStyle>
            <a:lvl1pPr>
              <a:defRPr sz="2400" b="0" i="0" baseline="0">
                <a:solidFill>
                  <a:schemeClr val="bg1"/>
                </a:solidFill>
                <a:latin typeface="PS TT Commons" panose="02000506040000020004" pitchFamily="2" charset="77"/>
                <a:ea typeface="PS TT Commons" panose="02000506040000020004" pitchFamily="2" charset="77"/>
                <a:cs typeface="PS TT Commons" panose="02000506040000020004" pitchFamily="2" charset="77"/>
              </a:defRPr>
            </a:lvl1pPr>
          </a:lstStyle>
          <a:p>
            <a:pPr lvl="0"/>
            <a:r>
              <a:rPr lang="en-US" dirty="0"/>
              <a:t>Citation: Author/Source, Title, Link/Short </a:t>
            </a:r>
            <a:r>
              <a:rPr lang="en-US" dirty="0" err="1"/>
              <a:t>Url</a:t>
            </a:r>
            <a:endParaRPr lang="en-US" dirty="0"/>
          </a:p>
        </p:txBody>
      </p:sp>
    </p:spTree>
    <p:extLst>
      <p:ext uri="{BB962C8B-B14F-4D97-AF65-F5344CB8AC3E}">
        <p14:creationId xmlns:p14="http://schemas.microsoft.com/office/powerpoint/2010/main" val="6683283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E92C7E-0CE9-6BC5-EE40-ACFD9B529707}"/>
              </a:ext>
            </a:extLst>
          </p:cNvPr>
          <p:cNvPicPr>
            <a:picLocks noChangeAspect="1"/>
          </p:cNvPicPr>
          <p:nvPr userDrawn="1"/>
        </p:nvPicPr>
        <p:blipFill rotWithShape="1">
          <a:blip r:embed="rId2">
            <a:alphaModFix amt="50000"/>
          </a:blip>
          <a:srcRect l="34931" r="40539"/>
          <a:stretch/>
        </p:blipFill>
        <p:spPr>
          <a:xfrm>
            <a:off x="0" y="-5064"/>
            <a:ext cx="3857625" cy="10292064"/>
          </a:xfrm>
          <a:prstGeom prst="rect">
            <a:avLst/>
          </a:prstGeom>
          <a:noFill/>
        </p:spPr>
      </p:pic>
      <p:sp>
        <p:nvSpPr>
          <p:cNvPr id="11" name="Rounded Rectangle 10"/>
          <p:cNvSpPr/>
          <p:nvPr userDrawn="1"/>
        </p:nvSpPr>
        <p:spPr>
          <a:xfrm>
            <a:off x="2314575" y="3813592"/>
            <a:ext cx="3429000" cy="2875588"/>
          </a:xfrm>
          <a:prstGeom prst="roundRect">
            <a:avLst>
              <a:gd name="adj" fmla="val 10667"/>
            </a:avLst>
          </a:prstGeom>
          <a:solidFill>
            <a:schemeClr val="bg1"/>
          </a:solid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a:prstGeom prst="rect">
            <a:avLst/>
          </a:prstGeom>
        </p:spPr>
        <p:txBody>
          <a:bodyPr anchor="b">
            <a:noAutofit/>
          </a:bodyPr>
          <a:lstStyle>
            <a:lvl1pPr algn="l">
              <a:defRPr sz="4800" b="1" i="0" baseline="0">
                <a:solidFill>
                  <a:srgbClr val="130F25"/>
                </a:solidFill>
                <a:latin typeface="+mj-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1" i="0" spc="0" baseline="0">
                <a:solidFill>
                  <a:schemeClr val="accent1"/>
                </a:solidFill>
                <a:latin typeface="+mj-lt"/>
                <a:ea typeface="PS TT Commons" panose="02000506040000020004" pitchFamily="2" charset="77"/>
                <a:cs typeface="PS TT Commons" panose="02000506040000020004" pitchFamily="2" charset="77"/>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1" i="0" spc="0" baseline="0">
                <a:latin typeface="+mn-lt"/>
                <a:ea typeface="PS TT Commons DemiBold" panose="02000506040000020004" pitchFamily="2" charset="77"/>
                <a:cs typeface="PS TT Commons DemiBold" panose="02000506040000020004" pitchFamily="2" charset="77"/>
              </a:defRPr>
            </a:lvl1pPr>
          </a:lstStyle>
          <a:p>
            <a:pPr lvl="0"/>
            <a:r>
              <a:rPr lang="en-US" dirty="0"/>
              <a:t>Author Name</a:t>
            </a:r>
          </a:p>
        </p:txBody>
      </p:sp>
      <p:pic>
        <p:nvPicPr>
          <p:cNvPr id="10" name="Picture 9">
            <a:extLst>
              <a:ext uri="{FF2B5EF4-FFF2-40B4-BE49-F238E27FC236}">
                <a16:creationId xmlns:a16="http://schemas.microsoft.com/office/drawing/2014/main" id="{E54D58D0-A76F-3649-A7D3-401F4584C006}"/>
              </a:ext>
            </a:extLst>
          </p:cNvPr>
          <p:cNvPicPr>
            <a:picLocks noChangeAspect="1"/>
          </p:cNvPicPr>
          <p:nvPr userDrawn="1"/>
        </p:nvPicPr>
        <p:blipFill>
          <a:blip r:embed="rId3"/>
          <a:srcRect/>
          <a:stretch/>
        </p:blipFill>
        <p:spPr>
          <a:xfrm>
            <a:off x="3049220" y="4501861"/>
            <a:ext cx="1959710" cy="1499050"/>
          </a:xfrm>
          <a:prstGeom prst="rect">
            <a:avLst/>
          </a:prstGeom>
        </p:spPr>
      </p:pic>
    </p:spTree>
    <p:extLst>
      <p:ext uri="{BB962C8B-B14F-4D97-AF65-F5344CB8AC3E}">
        <p14:creationId xmlns:p14="http://schemas.microsoft.com/office/powerpoint/2010/main" val="9108086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C41201CA-2178-29A3-8B0A-A0A3CB35B998}"/>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Text Placeholder 3"/>
          <p:cNvSpPr>
            <a:spLocks noGrp="1"/>
          </p:cNvSpPr>
          <p:nvPr>
            <p:ph type="body" sz="quarter" idx="15" hasCustomPrompt="1"/>
          </p:nvPr>
        </p:nvSpPr>
        <p:spPr>
          <a:xfrm>
            <a:off x="1527403" y="2155346"/>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18" name="Straight Connector 17">
            <a:extLst>
              <a:ext uri="{FF2B5EF4-FFF2-40B4-BE49-F238E27FC236}">
                <a16:creationId xmlns:a16="http://schemas.microsoft.com/office/drawing/2014/main" id="{69EFFE38-51A9-D943-BB1D-901DF3E22EFD}"/>
              </a:ext>
            </a:extLst>
          </p:cNvPr>
          <p:cNvCxnSpPr>
            <a:cxnSpLocks/>
          </p:cNvCxnSpPr>
          <p:nvPr userDrawn="1"/>
        </p:nvCxnSpPr>
        <p:spPr>
          <a:xfrm>
            <a:off x="1090658" y="2148019"/>
            <a:ext cx="0" cy="1642710"/>
          </a:xfrm>
          <a:prstGeom prst="line">
            <a:avLst/>
          </a:prstGeom>
          <a:noFill/>
          <a:ln w="190500" cap="flat" cmpd="sng" algn="ctr">
            <a:solidFill>
              <a:schemeClr val="accent1"/>
            </a:solidFill>
            <a:prstDash val="solid"/>
            <a:headEnd type="none"/>
            <a:tailEnd type="none"/>
          </a:ln>
          <a:effectLst/>
        </p:spPr>
      </p:cxnSp>
      <p:sp>
        <p:nvSpPr>
          <p:cNvPr id="19" name="Title 1">
            <a:extLst>
              <a:ext uri="{FF2B5EF4-FFF2-40B4-BE49-F238E27FC236}">
                <a16:creationId xmlns:a16="http://schemas.microsoft.com/office/drawing/2014/main" id="{25126890-4E36-534D-8C90-F2C59B83AA7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
        <p:nvSpPr>
          <p:cNvPr id="27" name="Text Placeholder 3">
            <a:extLst>
              <a:ext uri="{FF2B5EF4-FFF2-40B4-BE49-F238E27FC236}">
                <a16:creationId xmlns:a16="http://schemas.microsoft.com/office/drawing/2014/main" id="{5FEDFF1E-59FA-4145-9629-4D1B1D143BE2}"/>
              </a:ext>
            </a:extLst>
          </p:cNvPr>
          <p:cNvSpPr>
            <a:spLocks noGrp="1"/>
          </p:cNvSpPr>
          <p:nvPr>
            <p:ph type="body" sz="quarter" idx="22" hasCustomPrompt="1"/>
          </p:nvPr>
        </p:nvSpPr>
        <p:spPr>
          <a:xfrm>
            <a:off x="1527403" y="4123178"/>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28" name="Straight Connector 27">
            <a:extLst>
              <a:ext uri="{FF2B5EF4-FFF2-40B4-BE49-F238E27FC236}">
                <a16:creationId xmlns:a16="http://schemas.microsoft.com/office/drawing/2014/main" id="{C392A208-1ABD-2242-B087-AC3977BF5545}"/>
              </a:ext>
            </a:extLst>
          </p:cNvPr>
          <p:cNvCxnSpPr>
            <a:cxnSpLocks/>
          </p:cNvCxnSpPr>
          <p:nvPr userDrawn="1"/>
        </p:nvCxnSpPr>
        <p:spPr>
          <a:xfrm>
            <a:off x="1090658" y="4115851"/>
            <a:ext cx="0" cy="1642710"/>
          </a:xfrm>
          <a:prstGeom prst="line">
            <a:avLst/>
          </a:prstGeom>
          <a:noFill/>
          <a:ln w="190500" cap="flat" cmpd="sng" algn="ctr">
            <a:solidFill>
              <a:schemeClr val="accent1"/>
            </a:solidFill>
            <a:prstDash val="solid"/>
            <a:headEnd type="none"/>
            <a:tailEnd type="none"/>
          </a:ln>
          <a:effectLst/>
        </p:spPr>
      </p:cxnSp>
      <p:sp>
        <p:nvSpPr>
          <p:cNvPr id="31" name="Text Placeholder 3">
            <a:extLst>
              <a:ext uri="{FF2B5EF4-FFF2-40B4-BE49-F238E27FC236}">
                <a16:creationId xmlns:a16="http://schemas.microsoft.com/office/drawing/2014/main" id="{59445304-E4D9-6E44-BC27-4F61F3BA231A}"/>
              </a:ext>
            </a:extLst>
          </p:cNvPr>
          <p:cNvSpPr>
            <a:spLocks noGrp="1"/>
          </p:cNvSpPr>
          <p:nvPr>
            <p:ph type="body" sz="quarter" idx="23" hasCustomPrompt="1"/>
          </p:nvPr>
        </p:nvSpPr>
        <p:spPr>
          <a:xfrm>
            <a:off x="1527403" y="6091010"/>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32" name="Straight Connector 31">
            <a:extLst>
              <a:ext uri="{FF2B5EF4-FFF2-40B4-BE49-F238E27FC236}">
                <a16:creationId xmlns:a16="http://schemas.microsoft.com/office/drawing/2014/main" id="{04C662FF-CC86-6E44-82E0-7E03654E3744}"/>
              </a:ext>
            </a:extLst>
          </p:cNvPr>
          <p:cNvCxnSpPr>
            <a:cxnSpLocks/>
          </p:cNvCxnSpPr>
          <p:nvPr userDrawn="1"/>
        </p:nvCxnSpPr>
        <p:spPr>
          <a:xfrm>
            <a:off x="1090658" y="6083683"/>
            <a:ext cx="0" cy="1642710"/>
          </a:xfrm>
          <a:prstGeom prst="line">
            <a:avLst/>
          </a:prstGeom>
          <a:noFill/>
          <a:ln w="190500" cap="flat" cmpd="sng" algn="ctr">
            <a:solidFill>
              <a:schemeClr val="accent1"/>
            </a:solidFill>
            <a:prstDash val="solid"/>
            <a:headEnd type="none"/>
            <a:tailEnd type="none"/>
          </a:ln>
          <a:effectLst/>
        </p:spPr>
      </p:cxnSp>
      <p:sp>
        <p:nvSpPr>
          <p:cNvPr id="35" name="Text Placeholder 3">
            <a:extLst>
              <a:ext uri="{FF2B5EF4-FFF2-40B4-BE49-F238E27FC236}">
                <a16:creationId xmlns:a16="http://schemas.microsoft.com/office/drawing/2014/main" id="{5D2F3088-CDCC-F542-9398-F97AC100AE23}"/>
              </a:ext>
            </a:extLst>
          </p:cNvPr>
          <p:cNvSpPr>
            <a:spLocks noGrp="1"/>
          </p:cNvSpPr>
          <p:nvPr>
            <p:ph type="body" sz="quarter" idx="24" hasCustomPrompt="1"/>
          </p:nvPr>
        </p:nvSpPr>
        <p:spPr>
          <a:xfrm>
            <a:off x="1527403" y="8058841"/>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36" name="Straight Connector 35">
            <a:extLst>
              <a:ext uri="{FF2B5EF4-FFF2-40B4-BE49-F238E27FC236}">
                <a16:creationId xmlns:a16="http://schemas.microsoft.com/office/drawing/2014/main" id="{9A8D254F-B733-F841-B184-2D271C5DAA9C}"/>
              </a:ext>
            </a:extLst>
          </p:cNvPr>
          <p:cNvCxnSpPr>
            <a:cxnSpLocks/>
          </p:cNvCxnSpPr>
          <p:nvPr userDrawn="1"/>
        </p:nvCxnSpPr>
        <p:spPr>
          <a:xfrm>
            <a:off x="1090658" y="8051514"/>
            <a:ext cx="0" cy="1642710"/>
          </a:xfrm>
          <a:prstGeom prst="line">
            <a:avLst/>
          </a:prstGeom>
          <a:noFill/>
          <a:ln w="190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3950279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B3502550-511B-F224-1F2A-82120F57FC6D}"/>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Text Placeholder 3"/>
          <p:cNvSpPr>
            <a:spLocks noGrp="1"/>
          </p:cNvSpPr>
          <p:nvPr>
            <p:ph type="body" sz="quarter" idx="15" hasCustomPrompt="1"/>
          </p:nvPr>
        </p:nvSpPr>
        <p:spPr>
          <a:xfrm>
            <a:off x="1527403" y="3053704"/>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18" name="Straight Connector 17">
            <a:extLst>
              <a:ext uri="{FF2B5EF4-FFF2-40B4-BE49-F238E27FC236}">
                <a16:creationId xmlns:a16="http://schemas.microsoft.com/office/drawing/2014/main" id="{69EFFE38-51A9-D943-BB1D-901DF3E22EFD}"/>
              </a:ext>
            </a:extLst>
          </p:cNvPr>
          <p:cNvCxnSpPr>
            <a:cxnSpLocks/>
          </p:cNvCxnSpPr>
          <p:nvPr userDrawn="1"/>
        </p:nvCxnSpPr>
        <p:spPr>
          <a:xfrm>
            <a:off x="1090658" y="3046377"/>
            <a:ext cx="0" cy="1642710"/>
          </a:xfrm>
          <a:prstGeom prst="line">
            <a:avLst/>
          </a:prstGeom>
          <a:noFill/>
          <a:ln w="190500" cap="flat" cmpd="sng" algn="ctr">
            <a:solidFill>
              <a:schemeClr val="accent1"/>
            </a:solidFill>
            <a:prstDash val="solid"/>
            <a:headEnd type="none"/>
            <a:tailEnd type="none"/>
          </a:ln>
          <a:effectLst/>
        </p:spPr>
      </p:cxnSp>
      <p:sp>
        <p:nvSpPr>
          <p:cNvPr id="19" name="Title 1">
            <a:extLst>
              <a:ext uri="{FF2B5EF4-FFF2-40B4-BE49-F238E27FC236}">
                <a16:creationId xmlns:a16="http://schemas.microsoft.com/office/drawing/2014/main" id="{25126890-4E36-534D-8C90-F2C59B83AA7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
        <p:nvSpPr>
          <p:cNvPr id="27" name="Text Placeholder 3">
            <a:extLst>
              <a:ext uri="{FF2B5EF4-FFF2-40B4-BE49-F238E27FC236}">
                <a16:creationId xmlns:a16="http://schemas.microsoft.com/office/drawing/2014/main" id="{5FEDFF1E-59FA-4145-9629-4D1B1D143BE2}"/>
              </a:ext>
            </a:extLst>
          </p:cNvPr>
          <p:cNvSpPr>
            <a:spLocks noGrp="1"/>
          </p:cNvSpPr>
          <p:nvPr>
            <p:ph type="body" sz="quarter" idx="22" hasCustomPrompt="1"/>
          </p:nvPr>
        </p:nvSpPr>
        <p:spPr>
          <a:xfrm>
            <a:off x="1527403" y="5021536"/>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28" name="Straight Connector 27">
            <a:extLst>
              <a:ext uri="{FF2B5EF4-FFF2-40B4-BE49-F238E27FC236}">
                <a16:creationId xmlns:a16="http://schemas.microsoft.com/office/drawing/2014/main" id="{C392A208-1ABD-2242-B087-AC3977BF5545}"/>
              </a:ext>
            </a:extLst>
          </p:cNvPr>
          <p:cNvCxnSpPr>
            <a:cxnSpLocks/>
          </p:cNvCxnSpPr>
          <p:nvPr userDrawn="1"/>
        </p:nvCxnSpPr>
        <p:spPr>
          <a:xfrm>
            <a:off x="1090658" y="5014209"/>
            <a:ext cx="0" cy="1642710"/>
          </a:xfrm>
          <a:prstGeom prst="line">
            <a:avLst/>
          </a:prstGeom>
          <a:noFill/>
          <a:ln w="190500" cap="flat" cmpd="sng" algn="ctr">
            <a:solidFill>
              <a:schemeClr val="accent1"/>
            </a:solidFill>
            <a:prstDash val="solid"/>
            <a:headEnd type="none"/>
            <a:tailEnd type="none"/>
          </a:ln>
          <a:effectLst/>
        </p:spPr>
      </p:cxnSp>
      <p:sp>
        <p:nvSpPr>
          <p:cNvPr id="31" name="Text Placeholder 3">
            <a:extLst>
              <a:ext uri="{FF2B5EF4-FFF2-40B4-BE49-F238E27FC236}">
                <a16:creationId xmlns:a16="http://schemas.microsoft.com/office/drawing/2014/main" id="{59445304-E4D9-6E44-BC27-4F61F3BA231A}"/>
              </a:ext>
            </a:extLst>
          </p:cNvPr>
          <p:cNvSpPr>
            <a:spLocks noGrp="1"/>
          </p:cNvSpPr>
          <p:nvPr>
            <p:ph type="body" sz="quarter" idx="23" hasCustomPrompt="1"/>
          </p:nvPr>
        </p:nvSpPr>
        <p:spPr>
          <a:xfrm>
            <a:off x="1527403" y="6989368"/>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32" name="Straight Connector 31">
            <a:extLst>
              <a:ext uri="{FF2B5EF4-FFF2-40B4-BE49-F238E27FC236}">
                <a16:creationId xmlns:a16="http://schemas.microsoft.com/office/drawing/2014/main" id="{04C662FF-CC86-6E44-82E0-7E03654E3744}"/>
              </a:ext>
            </a:extLst>
          </p:cNvPr>
          <p:cNvCxnSpPr>
            <a:cxnSpLocks/>
          </p:cNvCxnSpPr>
          <p:nvPr userDrawn="1"/>
        </p:nvCxnSpPr>
        <p:spPr>
          <a:xfrm>
            <a:off x="1090658" y="6982041"/>
            <a:ext cx="0" cy="1642710"/>
          </a:xfrm>
          <a:prstGeom prst="line">
            <a:avLst/>
          </a:prstGeom>
          <a:noFill/>
          <a:ln w="190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24587324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ferences-2 Items">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DD6FDFA4-EE07-7E1C-5D67-A6C41FBFD308}"/>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Text Placeholder 3"/>
          <p:cNvSpPr>
            <a:spLocks noGrp="1"/>
          </p:cNvSpPr>
          <p:nvPr>
            <p:ph type="body" sz="quarter" idx="15" hasCustomPrompt="1"/>
          </p:nvPr>
        </p:nvSpPr>
        <p:spPr>
          <a:xfrm>
            <a:off x="1527403" y="3936020"/>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18" name="Straight Connector 17">
            <a:extLst>
              <a:ext uri="{FF2B5EF4-FFF2-40B4-BE49-F238E27FC236}">
                <a16:creationId xmlns:a16="http://schemas.microsoft.com/office/drawing/2014/main" id="{69EFFE38-51A9-D943-BB1D-901DF3E22EFD}"/>
              </a:ext>
            </a:extLst>
          </p:cNvPr>
          <p:cNvCxnSpPr>
            <a:cxnSpLocks/>
          </p:cNvCxnSpPr>
          <p:nvPr userDrawn="1"/>
        </p:nvCxnSpPr>
        <p:spPr>
          <a:xfrm>
            <a:off x="1090658" y="3928693"/>
            <a:ext cx="0" cy="1642710"/>
          </a:xfrm>
          <a:prstGeom prst="line">
            <a:avLst/>
          </a:prstGeom>
          <a:noFill/>
          <a:ln w="190500" cap="flat" cmpd="sng" algn="ctr">
            <a:solidFill>
              <a:schemeClr val="accent1"/>
            </a:solidFill>
            <a:prstDash val="solid"/>
            <a:headEnd type="none"/>
            <a:tailEnd type="none"/>
          </a:ln>
          <a:effectLst/>
        </p:spPr>
      </p:cxnSp>
      <p:sp>
        <p:nvSpPr>
          <p:cNvPr id="19" name="Title 1">
            <a:extLst>
              <a:ext uri="{FF2B5EF4-FFF2-40B4-BE49-F238E27FC236}">
                <a16:creationId xmlns:a16="http://schemas.microsoft.com/office/drawing/2014/main" id="{25126890-4E36-534D-8C90-F2C59B83AA75}"/>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a:t>Click to Add Title in Title Case</a:t>
            </a:r>
          </a:p>
        </p:txBody>
      </p:sp>
      <p:sp>
        <p:nvSpPr>
          <p:cNvPr id="27" name="Text Placeholder 3">
            <a:extLst>
              <a:ext uri="{FF2B5EF4-FFF2-40B4-BE49-F238E27FC236}">
                <a16:creationId xmlns:a16="http://schemas.microsoft.com/office/drawing/2014/main" id="{5FEDFF1E-59FA-4145-9629-4D1B1D143BE2}"/>
              </a:ext>
            </a:extLst>
          </p:cNvPr>
          <p:cNvSpPr>
            <a:spLocks noGrp="1"/>
          </p:cNvSpPr>
          <p:nvPr>
            <p:ph type="body" sz="quarter" idx="22" hasCustomPrompt="1"/>
          </p:nvPr>
        </p:nvSpPr>
        <p:spPr>
          <a:xfrm>
            <a:off x="1527403" y="5903852"/>
            <a:ext cx="15843408" cy="1628056"/>
          </a:xfrm>
          <a:prstGeom prst="rect">
            <a:avLst/>
          </a:prstGeom>
        </p:spPr>
        <p:txBody>
          <a:bodyPr lIns="182880" tIns="0" rIns="182880" bIns="0" anchor="ctr">
            <a:noAutofit/>
          </a:bodyPr>
          <a:lstStyle>
            <a:lvl1pPr marL="0" indent="0" algn="l">
              <a:buNone/>
              <a:defRPr sz="3400" b="0" i="0">
                <a:latin typeface="+mn-lt"/>
                <a:ea typeface="PS TT Commons Light" charset="0"/>
                <a:cs typeface="PS TT Commons Light" charset="0"/>
              </a:defRPr>
            </a:lvl1pPr>
          </a:lstStyle>
          <a:p>
            <a:pPr lvl="0"/>
            <a:r>
              <a:rPr lang="en-US" dirty="0"/>
              <a:t>Add text here</a:t>
            </a:r>
          </a:p>
        </p:txBody>
      </p:sp>
      <p:cxnSp>
        <p:nvCxnSpPr>
          <p:cNvPr id="28" name="Straight Connector 27">
            <a:extLst>
              <a:ext uri="{FF2B5EF4-FFF2-40B4-BE49-F238E27FC236}">
                <a16:creationId xmlns:a16="http://schemas.microsoft.com/office/drawing/2014/main" id="{C392A208-1ABD-2242-B087-AC3977BF5545}"/>
              </a:ext>
            </a:extLst>
          </p:cNvPr>
          <p:cNvCxnSpPr>
            <a:cxnSpLocks/>
          </p:cNvCxnSpPr>
          <p:nvPr userDrawn="1"/>
        </p:nvCxnSpPr>
        <p:spPr>
          <a:xfrm>
            <a:off x="1090658" y="5896525"/>
            <a:ext cx="0" cy="1642710"/>
          </a:xfrm>
          <a:prstGeom prst="line">
            <a:avLst/>
          </a:prstGeom>
          <a:noFill/>
          <a:ln w="190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3052419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pic>
        <p:nvPicPr>
          <p:cNvPr id="10" name="Bildobjekt 9" descr="En bild som visar inomhus, person, kläder, säng&#10;&#10;Automatiskt genererad beskrivning">
            <a:extLst>
              <a:ext uri="{FF2B5EF4-FFF2-40B4-BE49-F238E27FC236}">
                <a16:creationId xmlns:a16="http://schemas.microsoft.com/office/drawing/2014/main" id="{FD577F57-CC54-6945-BAC2-E64D467DC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925"/>
          <a:stretch/>
        </p:blipFill>
        <p:spPr>
          <a:xfrm>
            <a:off x="-1" y="-1"/>
            <a:ext cx="18344144" cy="10287002"/>
          </a:xfrm>
          <a:prstGeom prst="rect">
            <a:avLst/>
          </a:prstGeom>
        </p:spPr>
      </p:pic>
      <p:sp>
        <p:nvSpPr>
          <p:cNvPr id="4" name="Platshållare för datum 3">
            <a:extLst>
              <a:ext uri="{FF2B5EF4-FFF2-40B4-BE49-F238E27FC236}">
                <a16:creationId xmlns:a16="http://schemas.microsoft.com/office/drawing/2014/main" id="{E4AF1AF8-AEB3-4116-8430-06FC44EBFF01}"/>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5" name="Platshållare för sidfot 4">
            <a:extLst>
              <a:ext uri="{FF2B5EF4-FFF2-40B4-BE49-F238E27FC236}">
                <a16:creationId xmlns:a16="http://schemas.microsoft.com/office/drawing/2014/main" id="{C1A289FA-712F-4274-85D4-A75BCA2FDB4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C671829A-BDA1-44EB-AC24-5A2D49584318}"/>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 8">
            <a:extLst>
              <a:ext uri="{FF2B5EF4-FFF2-40B4-BE49-F238E27FC236}">
                <a16:creationId xmlns:a16="http://schemas.microsoft.com/office/drawing/2014/main" id="{21B39BC8-761D-7F4E-B842-C5AB9DF67C2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7300" y="2655410"/>
            <a:ext cx="16226661" cy="4976177"/>
          </a:xfrm>
          <a:prstGeom prst="rect">
            <a:avLst/>
          </a:prstGeom>
        </p:spPr>
      </p:pic>
    </p:spTree>
    <p:extLst>
      <p:ext uri="{BB962C8B-B14F-4D97-AF65-F5344CB8AC3E}">
        <p14:creationId xmlns:p14="http://schemas.microsoft.com/office/powerpoint/2010/main" val="11862016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pic>
        <p:nvPicPr>
          <p:cNvPr id="8" name="Bildobjekt 7" descr="En bild som visar inomhus, person, kläder, säng&#10;&#10;Automatiskt genererad beskrivning">
            <a:extLst>
              <a:ext uri="{FF2B5EF4-FFF2-40B4-BE49-F238E27FC236}">
                <a16:creationId xmlns:a16="http://schemas.microsoft.com/office/drawing/2014/main" id="{991A3EB1-57B4-40EF-95D6-995972EED8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925"/>
          <a:stretch/>
        </p:blipFill>
        <p:spPr>
          <a:xfrm>
            <a:off x="-1" y="-1"/>
            <a:ext cx="18344144" cy="10287002"/>
          </a:xfrm>
          <a:prstGeom prst="rect">
            <a:avLst/>
          </a:prstGeom>
        </p:spPr>
      </p:pic>
      <p:sp>
        <p:nvSpPr>
          <p:cNvPr id="2" name="Rubrik 1">
            <a:extLst>
              <a:ext uri="{FF2B5EF4-FFF2-40B4-BE49-F238E27FC236}">
                <a16:creationId xmlns:a16="http://schemas.microsoft.com/office/drawing/2014/main" id="{B6A404F0-26B7-4344-BE0D-B2B7E95D00BC}"/>
              </a:ext>
            </a:extLst>
          </p:cNvPr>
          <p:cNvSpPr>
            <a:spLocks noGrp="1"/>
          </p:cNvSpPr>
          <p:nvPr>
            <p:ph type="ctrTitle"/>
          </p:nvPr>
        </p:nvSpPr>
        <p:spPr>
          <a:xfrm>
            <a:off x="2286000" y="1683545"/>
            <a:ext cx="13716000" cy="3581400"/>
          </a:xfrm>
        </p:spPr>
        <p:txBody>
          <a:bodyPr anchor="b"/>
          <a:lstStyle>
            <a:lvl1pPr algn="ctr">
              <a:defRPr sz="9000">
                <a:solidFill>
                  <a:schemeClr val="bg1"/>
                </a:solidFill>
                <a:latin typeface="IBM Plex Sans" panose="020B0503050203000203" pitchFamily="34" charset="0"/>
              </a:defRPr>
            </a:lvl1pPr>
          </a:lstStyle>
          <a:p>
            <a:r>
              <a:rPr lang="sv-SE"/>
              <a:t>Klicka här för att ändra mall för rubrikformat</a:t>
            </a:r>
          </a:p>
        </p:txBody>
      </p:sp>
      <p:sp>
        <p:nvSpPr>
          <p:cNvPr id="3" name="Underrubrik 2">
            <a:extLst>
              <a:ext uri="{FF2B5EF4-FFF2-40B4-BE49-F238E27FC236}">
                <a16:creationId xmlns:a16="http://schemas.microsoft.com/office/drawing/2014/main" id="{E02F5B25-1D10-4B7A-9F16-4EA2CAD288AD}"/>
              </a:ext>
            </a:extLst>
          </p:cNvPr>
          <p:cNvSpPr>
            <a:spLocks noGrp="1"/>
          </p:cNvSpPr>
          <p:nvPr>
            <p:ph type="subTitle" idx="1"/>
          </p:nvPr>
        </p:nvSpPr>
        <p:spPr>
          <a:xfrm>
            <a:off x="2286000" y="5403057"/>
            <a:ext cx="13716000" cy="2483643"/>
          </a:xfrm>
        </p:spPr>
        <p:txBody>
          <a:bodyPr/>
          <a:lstStyle>
            <a:lvl1pPr marL="0" indent="0" algn="ctr">
              <a:buNone/>
              <a:defRPr sz="3600">
                <a:solidFill>
                  <a:schemeClr val="bg1"/>
                </a:solidFill>
                <a:latin typeface="IBM Plex Sans" panose="020B0503050203000203"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E4AF1AF8-AEB3-4116-8430-06FC44EBFF01}"/>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5" name="Platshållare för sidfot 4">
            <a:extLst>
              <a:ext uri="{FF2B5EF4-FFF2-40B4-BE49-F238E27FC236}">
                <a16:creationId xmlns:a16="http://schemas.microsoft.com/office/drawing/2014/main" id="{C1A289FA-712F-4274-85D4-A75BCA2FDB4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C671829A-BDA1-44EB-AC24-5A2D49584318}"/>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 8">
            <a:extLst>
              <a:ext uri="{FF2B5EF4-FFF2-40B4-BE49-F238E27FC236}">
                <a16:creationId xmlns:a16="http://schemas.microsoft.com/office/drawing/2014/main" id="{21B39BC8-761D-7F4E-B842-C5AB9DF67C2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875" y="164307"/>
            <a:ext cx="4286250" cy="1314450"/>
          </a:xfrm>
          <a:prstGeom prst="rect">
            <a:avLst/>
          </a:prstGeom>
        </p:spPr>
      </p:pic>
    </p:spTree>
    <p:extLst>
      <p:ext uri="{BB962C8B-B14F-4D97-AF65-F5344CB8AC3E}">
        <p14:creationId xmlns:p14="http://schemas.microsoft.com/office/powerpoint/2010/main" val="11771907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4FA2961-3025-4BE0-A441-C8F530F60374}"/>
              </a:ext>
            </a:extLst>
          </p:cNvPr>
          <p:cNvSpPr>
            <a:spLocks noGrp="1"/>
          </p:cNvSpPr>
          <p:nvPr>
            <p:ph type="title"/>
          </p:nvPr>
        </p:nvSpPr>
        <p:spPr/>
        <p:txBody>
          <a:bodyPr/>
          <a:lstStyle>
            <a:lvl1pPr>
              <a:defRPr>
                <a:solidFill>
                  <a:srgbClr val="212B8C"/>
                </a:solidFill>
              </a:defRPr>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7C7EBE1B-C25E-4DA5-9494-CC7206124AF2}"/>
              </a:ext>
            </a:extLst>
          </p:cNvPr>
          <p:cNvSpPr>
            <a:spLocks noGrp="1"/>
          </p:cNvSpPr>
          <p:nvPr>
            <p:ph idx="1"/>
          </p:nvPr>
        </p:nvSpPr>
        <p:spPr/>
        <p:txBody>
          <a:bodyPr/>
          <a:lstStyle>
            <a:lvl1pPr>
              <a:defRPr>
                <a:solidFill>
                  <a:srgbClr val="212B8C"/>
                </a:solidFill>
              </a:defRPr>
            </a:lvl1pPr>
            <a:lvl2pPr>
              <a:defRPr>
                <a:solidFill>
                  <a:srgbClr val="212B8C"/>
                </a:solidFill>
              </a:defRPr>
            </a:lvl2pPr>
            <a:lvl3pPr>
              <a:defRPr>
                <a:solidFill>
                  <a:srgbClr val="212B8C"/>
                </a:solidFill>
              </a:defRPr>
            </a:lvl3pPr>
            <a:lvl4pPr>
              <a:defRPr>
                <a:solidFill>
                  <a:srgbClr val="212B8C"/>
                </a:solidFill>
              </a:defRPr>
            </a:lvl4pPr>
            <a:lvl5pPr>
              <a:defRPr>
                <a:solidFill>
                  <a:srgbClr val="212B8C"/>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FC10BAAD-6EBA-4298-B3AA-861CCA58548E}"/>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5" name="Platshållare för sidfot 4">
            <a:extLst>
              <a:ext uri="{FF2B5EF4-FFF2-40B4-BE49-F238E27FC236}">
                <a16:creationId xmlns:a16="http://schemas.microsoft.com/office/drawing/2014/main" id="{4524638F-3775-4189-9FC0-E652FC4ED688}"/>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FFED8CD3-7FD8-48A0-9898-D976FE457DFD}"/>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objekt 8">
            <a:extLst>
              <a:ext uri="{FF2B5EF4-FFF2-40B4-BE49-F238E27FC236}">
                <a16:creationId xmlns:a16="http://schemas.microsoft.com/office/drawing/2014/main" id="{2AE52B67-CC8D-B643-8D56-29D25CF915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6924" y="9375842"/>
            <a:ext cx="1502628" cy="294515"/>
          </a:xfrm>
          <a:prstGeom prst="rect">
            <a:avLst/>
          </a:prstGeom>
        </p:spPr>
      </p:pic>
    </p:spTree>
    <p:extLst>
      <p:ext uri="{BB962C8B-B14F-4D97-AF65-F5344CB8AC3E}">
        <p14:creationId xmlns:p14="http://schemas.microsoft.com/office/powerpoint/2010/main" val="3999379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9" name="Picture 28" descr="Background pattern&#10;&#10;Description automatically generated">
            <a:extLst>
              <a:ext uri="{FF2B5EF4-FFF2-40B4-BE49-F238E27FC236}">
                <a16:creationId xmlns:a16="http://schemas.microsoft.com/office/drawing/2014/main" id="{3C41E128-DD3A-2BB4-83C2-840E62A70316}"/>
              </a:ext>
            </a:extLst>
          </p:cNvPr>
          <p:cNvPicPr>
            <a:picLocks noChangeAspect="1"/>
          </p:cNvPicPr>
          <p:nvPr userDrawn="1"/>
        </p:nvPicPr>
        <p:blipFill>
          <a:blip r:embed="rId2"/>
          <a:stretch>
            <a:fillRect/>
          </a:stretch>
        </p:blipFill>
        <p:spPr>
          <a:xfrm>
            <a:off x="0" y="0"/>
            <a:ext cx="6991350" cy="10287000"/>
          </a:xfrm>
          <a:prstGeom prst="rect">
            <a:avLst/>
          </a:prstGeom>
        </p:spPr>
      </p:pic>
      <p:pic>
        <p:nvPicPr>
          <p:cNvPr id="4" name="Picture 3">
            <a:extLst>
              <a:ext uri="{FF2B5EF4-FFF2-40B4-BE49-F238E27FC236}">
                <a16:creationId xmlns:a16="http://schemas.microsoft.com/office/drawing/2014/main" id="{B8BFDA1F-3277-105A-3945-8BC2E627B662}"/>
              </a:ext>
            </a:extLst>
          </p:cNvPr>
          <p:cNvPicPr>
            <a:picLocks noChangeAspect="1"/>
          </p:cNvPicPr>
          <p:nvPr userDrawn="1"/>
        </p:nvPicPr>
        <p:blipFill>
          <a:blip r:embed="rId3"/>
          <a:srcRect/>
          <a:stretch/>
        </p:blipFill>
        <p:spPr>
          <a:xfrm>
            <a:off x="0" y="0"/>
            <a:ext cx="6991350" cy="10287000"/>
          </a:xfrm>
          <a:prstGeom prst="rect">
            <a:avLst/>
          </a:prstGeom>
        </p:spPr>
      </p:pic>
      <p:pic>
        <p:nvPicPr>
          <p:cNvPr id="5" name="Picture 4" descr="Background pattern&#10;&#10;Description automatically generated with low confidence">
            <a:extLst>
              <a:ext uri="{FF2B5EF4-FFF2-40B4-BE49-F238E27FC236}">
                <a16:creationId xmlns:a16="http://schemas.microsoft.com/office/drawing/2014/main" id="{374AC49A-B78E-9077-8FB8-8FB0A9F99BD7}"/>
              </a:ext>
            </a:extLst>
          </p:cNvPr>
          <p:cNvPicPr>
            <a:picLocks noChangeAspect="1"/>
          </p:cNvPicPr>
          <p:nvPr userDrawn="1"/>
        </p:nvPicPr>
        <p:blipFill>
          <a:blip r:embed="rId4">
            <a:alphaModFix amt="50000"/>
          </a:blip>
          <a:stretch>
            <a:fillRect/>
          </a:stretch>
        </p:blipFill>
        <p:spPr>
          <a:xfrm>
            <a:off x="-1" y="0"/>
            <a:ext cx="0" cy="0"/>
          </a:xfrm>
          <a:prstGeom prst="rect">
            <a:avLst/>
          </a:prstGeom>
        </p:spPr>
      </p:pic>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1"/>
                </a:solidFill>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pic>
        <p:nvPicPr>
          <p:cNvPr id="27" name="Picture 26" descr="Graphical user interface, application, icon&#10;&#10;Description automatically generated">
            <a:extLst>
              <a:ext uri="{FF2B5EF4-FFF2-40B4-BE49-F238E27FC236}">
                <a16:creationId xmlns:a16="http://schemas.microsoft.com/office/drawing/2014/main" id="{DD4F026E-793A-71E0-8E67-BD61256CB798}"/>
              </a:ext>
            </a:extLst>
          </p:cNvPr>
          <p:cNvPicPr>
            <a:picLocks noChangeAspect="1"/>
          </p:cNvPicPr>
          <p:nvPr userDrawn="1"/>
        </p:nvPicPr>
        <p:blipFill>
          <a:blip r:embed="rId5"/>
          <a:stretch>
            <a:fillRect/>
          </a:stretch>
        </p:blipFill>
        <p:spPr>
          <a:xfrm>
            <a:off x="0" y="0"/>
            <a:ext cx="6991350" cy="10287000"/>
          </a:xfrm>
          <a:prstGeom prst="rect">
            <a:avLst/>
          </a:prstGeom>
        </p:spPr>
      </p:pic>
      <p:sp>
        <p:nvSpPr>
          <p:cNvPr id="9" name="Text Placeholder 9">
            <a:extLst>
              <a:ext uri="{FF2B5EF4-FFF2-40B4-BE49-F238E27FC236}">
                <a16:creationId xmlns:a16="http://schemas.microsoft.com/office/drawing/2014/main" id="{5E4A34A8-C3E4-D14C-901F-4EE9B8507051}"/>
              </a:ext>
            </a:extLst>
          </p:cNvPr>
          <p:cNvSpPr>
            <a:spLocks noGrp="1"/>
          </p:cNvSpPr>
          <p:nvPr>
            <p:ph type="body" sz="quarter" idx="13" hasCustomPrompt="1"/>
          </p:nvPr>
        </p:nvSpPr>
        <p:spPr>
          <a:xfrm>
            <a:off x="1115674" y="2286000"/>
            <a:ext cx="4721900" cy="1458169"/>
          </a:xfrm>
          <a:prstGeom prst="rect">
            <a:avLst/>
          </a:prstGeom>
        </p:spPr>
        <p:txBody>
          <a:bodyPr anchor="b" anchorCtr="0">
            <a:noAutofit/>
          </a:bodyPr>
          <a:lstStyle>
            <a:lvl1pPr marL="0" indent="0" algn="ctr">
              <a:buNone/>
              <a:defRPr sz="4500" b="1" i="0" baseline="0">
                <a:solidFill>
                  <a:schemeClr val="bg1"/>
                </a:solidFill>
                <a:latin typeface="PS TT Commons" panose="02000506040000020004" pitchFamily="2" charset="77"/>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Demo</a:t>
            </a:r>
          </a:p>
        </p:txBody>
      </p:sp>
      <p:sp>
        <p:nvSpPr>
          <p:cNvPr id="3" name="Rectangle 2">
            <a:extLst>
              <a:ext uri="{FF2B5EF4-FFF2-40B4-BE49-F238E27FC236}">
                <a16:creationId xmlns:a16="http://schemas.microsoft.com/office/drawing/2014/main" id="{34C639D8-8527-D3D3-48F7-A8B1811CD618}"/>
              </a:ext>
            </a:extLst>
          </p:cNvPr>
          <p:cNvSpPr/>
          <p:nvPr userDrawn="1"/>
        </p:nvSpPr>
        <p:spPr>
          <a:xfrm>
            <a:off x="6947017" y="-1277203"/>
            <a:ext cx="7164906" cy="1135696"/>
          </a:xfrm>
          <a:prstGeom prst="rect">
            <a:avLst/>
          </a:prstGeom>
        </p:spPr>
        <p:txBody>
          <a:bodyPr wrap="square">
            <a:spAutoFit/>
          </a:bodyPr>
          <a:lstStyle/>
          <a:p>
            <a:pPr algn="l" defTabSz="1828756">
              <a:lnSpc>
                <a:spcPct val="150000"/>
              </a:lnSpc>
            </a:pPr>
            <a:r>
              <a:rPr lang="en-US" sz="2400" b="0" i="0" dirty="0">
                <a:solidFill>
                  <a:srgbClr val="130F25"/>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0" i="0" dirty="0">
                <a:solidFill>
                  <a:srgbClr val="130F25"/>
                </a:solidFill>
                <a:latin typeface="PS TT Commons" panose="02000506040000020004" pitchFamily="2" charset="77"/>
                <a:ea typeface="PS TT Commons DemiBold" charset="0"/>
                <a:cs typeface="PS TT Commons DemiBold" charset="0"/>
              </a:rPr>
              <a:t> with</a:t>
            </a:r>
            <a:r>
              <a:rPr lang="en-US" sz="2400" b="0" i="0" baseline="0" dirty="0">
                <a:solidFill>
                  <a:srgbClr val="130F25"/>
                </a:solidFill>
                <a:latin typeface="PS TT Commons" panose="02000506040000020004" pitchFamily="2" charset="77"/>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panose="02000506040000020004" pitchFamily="2" charset="77"/>
                <a:ea typeface="PS TT Commons DemiBold" charset="0"/>
                <a:cs typeface="PS TT Commons DemiBold" charset="0"/>
              </a:rPr>
              <a:t>This bullet list is </a:t>
            </a:r>
            <a:r>
              <a:rPr lang="en-US" sz="2400" b="1" i="0" dirty="0">
                <a:solidFill>
                  <a:schemeClr val="accent2"/>
                </a:solidFill>
                <a:latin typeface="PS TT Commons DemiBold" charset="0"/>
                <a:ea typeface="PS TT Commons DemiBold" charset="0"/>
                <a:cs typeface="PS TT Commons DemiBold" charset="0"/>
              </a:rPr>
              <a:t>preset</a:t>
            </a:r>
            <a:r>
              <a:rPr lang="en-US" sz="2400" b="1" i="0" dirty="0">
                <a:solidFill>
                  <a:srgbClr val="F05A28"/>
                </a:solidFill>
                <a:latin typeface="PS TT Commons DemiBold" charset="0"/>
                <a:ea typeface="PS TT Commons DemiBold" charset="0"/>
                <a:cs typeface="PS TT Commons DemiBold" charset="0"/>
              </a:rPr>
              <a:t> </a:t>
            </a:r>
            <a:r>
              <a:rPr lang="en-US" sz="2400" b="0" i="0" dirty="0">
                <a:solidFill>
                  <a:schemeClr val="bg2"/>
                </a:solidFill>
                <a:latin typeface="PS TT Commons"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chemeClr val="accent2"/>
                </a:solidFill>
                <a:latin typeface="PS TT Commons DemiBold" charset="0"/>
                <a:ea typeface="PS TT Commons DemiBold" charset="0"/>
                <a:cs typeface="PS TT Commons DemiBold" charset="0"/>
              </a:rPr>
              <a:t>animations</a:t>
            </a:r>
          </a:p>
        </p:txBody>
      </p:sp>
    </p:spTree>
    <p:extLst>
      <p:ext uri="{BB962C8B-B14F-4D97-AF65-F5344CB8AC3E}">
        <p14:creationId xmlns:p14="http://schemas.microsoft.com/office/powerpoint/2010/main" val="304011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4"/>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rgbClr val="1B1834"/>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rgbClr val="1B1834"/>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rgbClr val="1B1834"/>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rgbClr val="1B1834"/>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bldLvl="5">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FD8FB69-F31C-43FF-9EAE-E3E34CE98E8A}"/>
              </a:ext>
            </a:extLst>
          </p:cNvPr>
          <p:cNvSpPr>
            <a:spLocks noGrp="1"/>
          </p:cNvSpPr>
          <p:nvPr>
            <p:ph type="title"/>
          </p:nvPr>
        </p:nvSpPr>
        <p:spPr/>
        <p:txBody>
          <a:bodyPr/>
          <a:lstStyle>
            <a:lvl1pPr>
              <a:defRPr>
                <a:solidFill>
                  <a:srgbClr val="212B8C"/>
                </a:solidFill>
              </a:defRPr>
            </a:lvl1pPr>
          </a:lstStyle>
          <a:p>
            <a:r>
              <a:rPr lang="sv-SE"/>
              <a:t>Klicka här för att ändra mall för rubrikformat</a:t>
            </a:r>
          </a:p>
        </p:txBody>
      </p:sp>
      <p:sp>
        <p:nvSpPr>
          <p:cNvPr id="4" name="Platshållare för innehåll 3">
            <a:extLst>
              <a:ext uri="{FF2B5EF4-FFF2-40B4-BE49-F238E27FC236}">
                <a16:creationId xmlns:a16="http://schemas.microsoft.com/office/drawing/2014/main" id="{FFCC2D29-260A-4676-B64D-74ACABA3A0D1}"/>
              </a:ext>
            </a:extLst>
          </p:cNvPr>
          <p:cNvSpPr>
            <a:spLocks noGrp="1"/>
          </p:cNvSpPr>
          <p:nvPr>
            <p:ph sz="half" idx="2"/>
          </p:nvPr>
        </p:nvSpPr>
        <p:spPr>
          <a:xfrm>
            <a:off x="9258300" y="2738438"/>
            <a:ext cx="7772400" cy="5249115"/>
          </a:xfrm>
        </p:spPr>
        <p:txBody>
          <a:bodyPr/>
          <a:lstStyle>
            <a:lvl1pPr>
              <a:defRPr>
                <a:solidFill>
                  <a:srgbClr val="212B8C"/>
                </a:solidFill>
              </a:defRPr>
            </a:lvl1pPr>
            <a:lvl2pPr>
              <a:defRPr>
                <a:solidFill>
                  <a:srgbClr val="212B8C"/>
                </a:solidFill>
              </a:defRPr>
            </a:lvl2pPr>
            <a:lvl3pPr>
              <a:defRPr>
                <a:solidFill>
                  <a:srgbClr val="212B8C"/>
                </a:solidFill>
              </a:defRPr>
            </a:lvl3pPr>
            <a:lvl4pPr>
              <a:defRPr>
                <a:solidFill>
                  <a:srgbClr val="212B8C"/>
                </a:solidFill>
              </a:defRPr>
            </a:lvl4pPr>
            <a:lvl5pPr>
              <a:defRPr>
                <a:solidFill>
                  <a:srgbClr val="212B8C"/>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4EC390FC-B8B3-46BC-B0C4-9B6ED738FE1D}"/>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6" name="Platshållare för sidfot 5">
            <a:extLst>
              <a:ext uri="{FF2B5EF4-FFF2-40B4-BE49-F238E27FC236}">
                <a16:creationId xmlns:a16="http://schemas.microsoft.com/office/drawing/2014/main" id="{435EEB4B-ACE4-44E2-B935-98904344658A}"/>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A6001860-9600-4917-B5B7-C72CA2E94883}"/>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11" name="Bildobjekt 10">
            <a:extLst>
              <a:ext uri="{FF2B5EF4-FFF2-40B4-BE49-F238E27FC236}">
                <a16:creationId xmlns:a16="http://schemas.microsoft.com/office/drawing/2014/main" id="{43C862E6-7BC8-DA45-B879-FE200FD56A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6924" y="9375842"/>
            <a:ext cx="1502628" cy="294515"/>
          </a:xfrm>
          <a:prstGeom prst="rect">
            <a:avLst/>
          </a:prstGeom>
        </p:spPr>
      </p:pic>
      <p:sp>
        <p:nvSpPr>
          <p:cNvPr id="12" name="Platshållare för innehåll 11">
            <a:extLst>
              <a:ext uri="{FF2B5EF4-FFF2-40B4-BE49-F238E27FC236}">
                <a16:creationId xmlns:a16="http://schemas.microsoft.com/office/drawing/2014/main" id="{BE336586-3C12-40D1-9BF6-3C36903C9578}"/>
              </a:ext>
            </a:extLst>
          </p:cNvPr>
          <p:cNvSpPr>
            <a:spLocks noGrp="1"/>
          </p:cNvSpPr>
          <p:nvPr>
            <p:ph sz="quarter" idx="13"/>
          </p:nvPr>
        </p:nvSpPr>
        <p:spPr>
          <a:xfrm>
            <a:off x="1257300" y="2738439"/>
            <a:ext cx="7772400" cy="5249115"/>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8644426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ld och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FD8FB69-F31C-43FF-9EAE-E3E34CE98E8A}"/>
              </a:ext>
            </a:extLst>
          </p:cNvPr>
          <p:cNvSpPr>
            <a:spLocks noGrp="1"/>
          </p:cNvSpPr>
          <p:nvPr>
            <p:ph type="title"/>
          </p:nvPr>
        </p:nvSpPr>
        <p:spPr/>
        <p:txBody>
          <a:bodyPr/>
          <a:lstStyle>
            <a:lvl1pPr>
              <a:defRPr>
                <a:solidFill>
                  <a:srgbClr val="212B8C"/>
                </a:solidFill>
              </a:defRPr>
            </a:lvl1pPr>
          </a:lstStyle>
          <a:p>
            <a:r>
              <a:rPr lang="sv-SE"/>
              <a:t>Klicka här för att ändra mall för rubrikformat</a:t>
            </a:r>
          </a:p>
        </p:txBody>
      </p:sp>
      <p:sp>
        <p:nvSpPr>
          <p:cNvPr id="4" name="Platshållare för innehåll 3">
            <a:extLst>
              <a:ext uri="{FF2B5EF4-FFF2-40B4-BE49-F238E27FC236}">
                <a16:creationId xmlns:a16="http://schemas.microsoft.com/office/drawing/2014/main" id="{FFCC2D29-260A-4676-B64D-74ACABA3A0D1}"/>
              </a:ext>
            </a:extLst>
          </p:cNvPr>
          <p:cNvSpPr>
            <a:spLocks noGrp="1"/>
          </p:cNvSpPr>
          <p:nvPr>
            <p:ph sz="half" idx="2"/>
          </p:nvPr>
        </p:nvSpPr>
        <p:spPr>
          <a:xfrm>
            <a:off x="9258300" y="2738438"/>
            <a:ext cx="7772400" cy="5249115"/>
          </a:xfrm>
        </p:spPr>
        <p:txBody>
          <a:bodyPr/>
          <a:lstStyle>
            <a:lvl1pPr>
              <a:defRPr>
                <a:solidFill>
                  <a:srgbClr val="212B8C"/>
                </a:solidFill>
              </a:defRPr>
            </a:lvl1pPr>
            <a:lvl2pPr>
              <a:defRPr>
                <a:solidFill>
                  <a:srgbClr val="212B8C"/>
                </a:solidFill>
              </a:defRPr>
            </a:lvl2pPr>
            <a:lvl3pPr>
              <a:defRPr>
                <a:solidFill>
                  <a:srgbClr val="212B8C"/>
                </a:solidFill>
              </a:defRPr>
            </a:lvl3pPr>
            <a:lvl4pPr>
              <a:defRPr>
                <a:solidFill>
                  <a:srgbClr val="212B8C"/>
                </a:solidFill>
              </a:defRPr>
            </a:lvl4pPr>
            <a:lvl5pPr>
              <a:defRPr>
                <a:solidFill>
                  <a:srgbClr val="212B8C"/>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4EC390FC-B8B3-46BC-B0C4-9B6ED738FE1D}"/>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6" name="Platshållare för sidfot 5">
            <a:extLst>
              <a:ext uri="{FF2B5EF4-FFF2-40B4-BE49-F238E27FC236}">
                <a16:creationId xmlns:a16="http://schemas.microsoft.com/office/drawing/2014/main" id="{435EEB4B-ACE4-44E2-B935-98904344658A}"/>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A6001860-9600-4917-B5B7-C72CA2E94883}"/>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objekt 8">
            <a:extLst>
              <a:ext uri="{FF2B5EF4-FFF2-40B4-BE49-F238E27FC236}">
                <a16:creationId xmlns:a16="http://schemas.microsoft.com/office/drawing/2014/main" id="{5B30FCC6-1010-1547-A2DE-6FDBAC94E9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70327" y="2738438"/>
            <a:ext cx="7873673" cy="5249115"/>
          </a:xfrm>
          <a:prstGeom prst="rect">
            <a:avLst/>
          </a:prstGeom>
        </p:spPr>
      </p:pic>
      <p:pic>
        <p:nvPicPr>
          <p:cNvPr id="11" name="Bildobjekt 10">
            <a:extLst>
              <a:ext uri="{FF2B5EF4-FFF2-40B4-BE49-F238E27FC236}">
                <a16:creationId xmlns:a16="http://schemas.microsoft.com/office/drawing/2014/main" id="{43C862E6-7BC8-DA45-B879-FE200FD56A9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924" y="9375842"/>
            <a:ext cx="1502628" cy="294515"/>
          </a:xfrm>
          <a:prstGeom prst="rect">
            <a:avLst/>
          </a:prstGeom>
        </p:spPr>
      </p:pic>
    </p:spTree>
    <p:extLst>
      <p:ext uri="{BB962C8B-B14F-4D97-AF65-F5344CB8AC3E}">
        <p14:creationId xmlns:p14="http://schemas.microsoft.com/office/powerpoint/2010/main" val="17781729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6F5DF64-7B22-4A4D-8A5A-EBA77E8B14F9}"/>
              </a:ext>
            </a:extLst>
          </p:cNvPr>
          <p:cNvSpPr>
            <a:spLocks noGrp="1"/>
          </p:cNvSpPr>
          <p:nvPr>
            <p:ph type="title"/>
          </p:nvPr>
        </p:nvSpPr>
        <p:spPr>
          <a:xfrm>
            <a:off x="1259682" y="547688"/>
            <a:ext cx="15773400" cy="1988345"/>
          </a:xfrm>
        </p:spPr>
        <p:txBody>
          <a:bodyPr/>
          <a:lstStyle>
            <a:lvl1pPr>
              <a:defRPr>
                <a:solidFill>
                  <a:srgbClr val="212B8C"/>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BBE7F9A7-D9FB-469C-B36D-700482892CDF}"/>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BD1240D3-8957-4321-A7E0-AAB5A1549FBC}"/>
              </a:ext>
            </a:extLst>
          </p:cNvPr>
          <p:cNvSpPr>
            <a:spLocks noGrp="1"/>
          </p:cNvSpPr>
          <p:nvPr>
            <p:ph sz="half" idx="2" hasCustomPrompt="1"/>
          </p:nvPr>
        </p:nvSpPr>
        <p:spPr>
          <a:xfrm>
            <a:off x="1259683" y="3757613"/>
            <a:ext cx="7736681" cy="5526882"/>
          </a:xfrm>
        </p:spPr>
        <p:txBody>
          <a:bodyPr/>
          <a:lstStyle>
            <a:lvl1pPr marL="685800" indent="-685800">
              <a:buFont typeface="Arial" panose="020B0604020202020204" pitchFamily="34" charset="0"/>
              <a:buChar char="•"/>
              <a:defRPr/>
            </a:lvl1pPr>
          </a:lstStyle>
          <a:p>
            <a:pPr lvl="0"/>
            <a:r>
              <a:rPr lang="sv-SE"/>
              <a:t>Nivå 1</a:t>
            </a:r>
          </a:p>
          <a:p>
            <a:pPr lvl="1"/>
            <a:r>
              <a:rPr lang="sv-SE"/>
              <a:t>Nivå 2</a:t>
            </a:r>
          </a:p>
        </p:txBody>
      </p:sp>
      <p:sp>
        <p:nvSpPr>
          <p:cNvPr id="7" name="Platshållare för datum 6">
            <a:extLst>
              <a:ext uri="{FF2B5EF4-FFF2-40B4-BE49-F238E27FC236}">
                <a16:creationId xmlns:a16="http://schemas.microsoft.com/office/drawing/2014/main" id="{9888C900-D8D1-4366-861C-EE5FD49F7F6C}"/>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8" name="Platshållare för sidfot 7">
            <a:extLst>
              <a:ext uri="{FF2B5EF4-FFF2-40B4-BE49-F238E27FC236}">
                <a16:creationId xmlns:a16="http://schemas.microsoft.com/office/drawing/2014/main" id="{9258D516-146C-4455-8824-DFEF3D112067}"/>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FF3922B1-E4B9-4C2C-A2FF-878254F3F564}"/>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11" name="Bildobjekt 10">
            <a:extLst>
              <a:ext uri="{FF2B5EF4-FFF2-40B4-BE49-F238E27FC236}">
                <a16:creationId xmlns:a16="http://schemas.microsoft.com/office/drawing/2014/main" id="{22D70107-9562-024D-BFA3-159FCD1213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016" r="-94"/>
          <a:stretch/>
        </p:blipFill>
        <p:spPr>
          <a:xfrm>
            <a:off x="10448226" y="2517472"/>
            <a:ext cx="5786217" cy="6767024"/>
          </a:xfrm>
          <a:prstGeom prst="rect">
            <a:avLst/>
          </a:prstGeom>
        </p:spPr>
      </p:pic>
      <p:pic>
        <p:nvPicPr>
          <p:cNvPr id="13" name="Bildobjekt 12">
            <a:extLst>
              <a:ext uri="{FF2B5EF4-FFF2-40B4-BE49-F238E27FC236}">
                <a16:creationId xmlns:a16="http://schemas.microsoft.com/office/drawing/2014/main" id="{26BBE9F5-BBFA-E34B-9479-845D871205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924" y="9375842"/>
            <a:ext cx="1502628" cy="294515"/>
          </a:xfrm>
          <a:prstGeom prst="rect">
            <a:avLst/>
          </a:prstGeom>
        </p:spPr>
      </p:pic>
    </p:spTree>
    <p:extLst>
      <p:ext uri="{BB962C8B-B14F-4D97-AF65-F5344CB8AC3E}">
        <p14:creationId xmlns:p14="http://schemas.microsoft.com/office/powerpoint/2010/main" val="42577630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tatist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39D3182-4D94-49E8-B0BC-8B851E085206}"/>
              </a:ext>
            </a:extLst>
          </p:cNvPr>
          <p:cNvSpPr>
            <a:spLocks noGrp="1"/>
          </p:cNvSpPr>
          <p:nvPr>
            <p:ph type="title"/>
          </p:nvPr>
        </p:nvSpPr>
        <p:spPr>
          <a:xfrm>
            <a:off x="1247775" y="414941"/>
            <a:ext cx="15773400" cy="2250282"/>
          </a:xfrm>
        </p:spPr>
        <p:txBody>
          <a:bodyPr anchor="b">
            <a:normAutofit/>
          </a:bodyPr>
          <a:lstStyle>
            <a:lvl1pPr>
              <a:defRPr sz="6750">
                <a:solidFill>
                  <a:srgbClr val="212B8C"/>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F0C74BB5-6F94-45D0-9D2F-5D7E2B2628AB}"/>
              </a:ext>
            </a:extLst>
          </p:cNvPr>
          <p:cNvSpPr>
            <a:spLocks noGrp="1"/>
          </p:cNvSpPr>
          <p:nvPr>
            <p:ph type="body" idx="1"/>
          </p:nvPr>
        </p:nvSpPr>
        <p:spPr>
          <a:xfrm>
            <a:off x="1247775" y="2739121"/>
            <a:ext cx="15773400" cy="1006847"/>
          </a:xfrm>
        </p:spPr>
        <p:txBody>
          <a:bodyPr/>
          <a:lstStyle>
            <a:lvl1pPr marL="0" indent="0">
              <a:buNone/>
              <a:defRPr sz="3600">
                <a:solidFill>
                  <a:srgbClr val="212B8C"/>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CED5008F-F8CA-44D5-8864-636D930C3DAA}"/>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5" name="Platshållare för sidfot 4">
            <a:extLst>
              <a:ext uri="{FF2B5EF4-FFF2-40B4-BE49-F238E27FC236}">
                <a16:creationId xmlns:a16="http://schemas.microsoft.com/office/drawing/2014/main" id="{02237F05-9556-4F19-8D86-4D77D261E09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66C82433-0BE0-4D74-9023-60EA4A2244B7}"/>
              </a:ext>
            </a:extLst>
          </p:cNvPr>
          <p:cNvSpPr>
            <a:spLocks noGrp="1"/>
          </p:cNvSpPr>
          <p:nvPr>
            <p:ph type="sldNum" sz="quarter" idx="12"/>
          </p:nvPr>
        </p:nvSpPr>
        <p:spPr/>
        <p:txBody>
          <a:bodyPr/>
          <a:lstStyle/>
          <a:p>
            <a:fld id="{A731DC30-ECDB-4B69-A4AA-A54F917CAF53}" type="slidenum">
              <a:rPr lang="sv-SE" smtClean="0"/>
              <a:t>‹#›</a:t>
            </a:fld>
            <a:endParaRPr lang="sv-SE"/>
          </a:p>
        </p:txBody>
      </p:sp>
      <p:graphicFrame>
        <p:nvGraphicFramePr>
          <p:cNvPr id="7" name="Diagram 6">
            <a:extLst>
              <a:ext uri="{FF2B5EF4-FFF2-40B4-BE49-F238E27FC236}">
                <a16:creationId xmlns:a16="http://schemas.microsoft.com/office/drawing/2014/main" id="{88452B55-1FD2-6440-860E-56F83C721098}"/>
              </a:ext>
            </a:extLst>
          </p:cNvPr>
          <p:cNvGraphicFramePr/>
          <p:nvPr userDrawn="1">
            <p:extLst>
              <p:ext uri="{D42A27DB-BD31-4B8C-83A1-F6EECF244321}">
                <p14:modId xmlns:p14="http://schemas.microsoft.com/office/powerpoint/2010/main" val="2530249272"/>
              </p:ext>
            </p:extLst>
          </p:nvPr>
        </p:nvGraphicFramePr>
        <p:xfrm>
          <a:off x="1247775" y="3620086"/>
          <a:ext cx="8673993" cy="58418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 7">
            <a:extLst>
              <a:ext uri="{FF2B5EF4-FFF2-40B4-BE49-F238E27FC236}">
                <a16:creationId xmlns:a16="http://schemas.microsoft.com/office/drawing/2014/main" id="{74C2D81A-B88A-D744-B936-4D1194AEADC8}"/>
              </a:ext>
            </a:extLst>
          </p:cNvPr>
          <p:cNvGraphicFramePr/>
          <p:nvPr userDrawn="1">
            <p:extLst>
              <p:ext uri="{D42A27DB-BD31-4B8C-83A1-F6EECF244321}">
                <p14:modId xmlns:p14="http://schemas.microsoft.com/office/powerpoint/2010/main" val="1048390489"/>
              </p:ext>
            </p:extLst>
          </p:nvPr>
        </p:nvGraphicFramePr>
        <p:xfrm>
          <a:off x="10716426" y="3818515"/>
          <a:ext cx="6304749" cy="5506061"/>
        </p:xfrm>
        <a:graphic>
          <a:graphicData uri="http://schemas.openxmlformats.org/drawingml/2006/chart">
            <c:chart xmlns:c="http://schemas.openxmlformats.org/drawingml/2006/chart" xmlns:r="http://schemas.openxmlformats.org/officeDocument/2006/relationships" r:id="rId3"/>
          </a:graphicData>
        </a:graphic>
      </p:graphicFrame>
      <p:pic>
        <p:nvPicPr>
          <p:cNvPr id="11" name="Bildobjekt 10">
            <a:extLst>
              <a:ext uri="{FF2B5EF4-FFF2-40B4-BE49-F238E27FC236}">
                <a16:creationId xmlns:a16="http://schemas.microsoft.com/office/drawing/2014/main" id="{A12E9A92-D164-1742-B0AF-B9CF6268760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924" y="9375842"/>
            <a:ext cx="1502628" cy="294515"/>
          </a:xfrm>
          <a:prstGeom prst="rect">
            <a:avLst/>
          </a:prstGeom>
        </p:spPr>
      </p:pic>
    </p:spTree>
    <p:extLst>
      <p:ext uri="{BB962C8B-B14F-4D97-AF65-F5344CB8AC3E}">
        <p14:creationId xmlns:p14="http://schemas.microsoft.com/office/powerpoint/2010/main" val="33150056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ACFDE469-F80C-DD44-957F-9946DE32AD39}"/>
              </a:ext>
            </a:extLst>
          </p:cNvPr>
          <p:cNvPicPr>
            <a:picLocks noChangeAspect="1"/>
          </p:cNvPicPr>
          <p:nvPr userDrawn="1"/>
        </p:nvPicPr>
        <p:blipFill>
          <a:blip r:embed="rId2">
            <a:extLst>
              <a:ext uri="{28A0092B-C50C-407E-A947-70E740481C1C}">
                <a14:useLocalDpi xmlns:a14="http://schemas.microsoft.com/office/drawing/2010/main" val="0"/>
              </a:ext>
            </a:extLst>
          </a:blip>
          <a:srcRect t="7158" b="7158"/>
          <a:stretch/>
        </p:blipFill>
        <p:spPr>
          <a:xfrm>
            <a:off x="-84525" y="-106616"/>
            <a:ext cx="18372525" cy="10500231"/>
          </a:xfrm>
          <a:prstGeom prst="rect">
            <a:avLst/>
          </a:prstGeom>
        </p:spPr>
      </p:pic>
      <p:sp>
        <p:nvSpPr>
          <p:cNvPr id="2" name="Rubrik 1">
            <a:extLst>
              <a:ext uri="{FF2B5EF4-FFF2-40B4-BE49-F238E27FC236}">
                <a16:creationId xmlns:a16="http://schemas.microsoft.com/office/drawing/2014/main" id="{D7D73F60-6FB9-47BB-88D5-E42E8B7C8FEE}"/>
              </a:ext>
            </a:extLst>
          </p:cNvPr>
          <p:cNvSpPr>
            <a:spLocks noGrp="1"/>
          </p:cNvSpPr>
          <p:nvPr>
            <p:ph type="title"/>
          </p:nvPr>
        </p:nvSpPr>
        <p:spPr>
          <a:xfrm>
            <a:off x="1257300" y="1262302"/>
            <a:ext cx="10464693" cy="3106071"/>
          </a:xfrm>
        </p:spPr>
        <p:txBody>
          <a:bodyPr/>
          <a:lstStyle>
            <a:lvl1pPr>
              <a:defRPr b="0" i="0">
                <a:solidFill>
                  <a:schemeClr val="bg1"/>
                </a:solidFill>
                <a:latin typeface="IBM Plex Sans Light" panose="020B0403050203000203" pitchFamily="34" charset="0"/>
              </a:defRPr>
            </a:lvl1pPr>
          </a:lstStyle>
          <a:p>
            <a:r>
              <a:rPr lang="sv-SE"/>
              <a:t>Klicka här för att ändra mall för rubrikformat</a:t>
            </a:r>
          </a:p>
        </p:txBody>
      </p:sp>
      <p:sp>
        <p:nvSpPr>
          <p:cNvPr id="3" name="Platshållare för datum 2">
            <a:extLst>
              <a:ext uri="{FF2B5EF4-FFF2-40B4-BE49-F238E27FC236}">
                <a16:creationId xmlns:a16="http://schemas.microsoft.com/office/drawing/2014/main" id="{29B0A589-655B-49BE-9D5F-2434DF6BBF6B}"/>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4" name="Platshållare för sidfot 3">
            <a:extLst>
              <a:ext uri="{FF2B5EF4-FFF2-40B4-BE49-F238E27FC236}">
                <a16:creationId xmlns:a16="http://schemas.microsoft.com/office/drawing/2014/main" id="{293DD358-C9D6-4D70-B48B-2316862698E7}"/>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576E7A12-77F9-4B39-AFDA-6BEA15B64B0D}"/>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8" name="Bild 7">
            <a:extLst>
              <a:ext uri="{FF2B5EF4-FFF2-40B4-BE49-F238E27FC236}">
                <a16:creationId xmlns:a16="http://schemas.microsoft.com/office/drawing/2014/main" id="{0945A506-D32C-EB4F-A1F9-4E6A8020CE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875" y="164307"/>
            <a:ext cx="4286250" cy="1314450"/>
          </a:xfrm>
          <a:prstGeom prst="rect">
            <a:avLst/>
          </a:prstGeom>
        </p:spPr>
      </p:pic>
    </p:spTree>
    <p:extLst>
      <p:ext uri="{BB962C8B-B14F-4D97-AF65-F5344CB8AC3E}">
        <p14:creationId xmlns:p14="http://schemas.microsoft.com/office/powerpoint/2010/main" val="41424987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Citat">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45FC7E0-788D-443C-ADB3-B36885B6DD24}"/>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3" name="Platshållare för sidfot 2">
            <a:extLst>
              <a:ext uri="{FF2B5EF4-FFF2-40B4-BE49-F238E27FC236}">
                <a16:creationId xmlns:a16="http://schemas.microsoft.com/office/drawing/2014/main" id="{4762063B-8C80-4F7F-BAED-C8D094087293}"/>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D752A459-8F68-4953-B6B7-E946093CB543}"/>
              </a:ext>
            </a:extLst>
          </p:cNvPr>
          <p:cNvSpPr>
            <a:spLocks noGrp="1"/>
          </p:cNvSpPr>
          <p:nvPr>
            <p:ph type="sldNum" sz="quarter" idx="12"/>
          </p:nvPr>
        </p:nvSpPr>
        <p:spPr/>
        <p:txBody>
          <a:bodyPr/>
          <a:lstStyle/>
          <a:p>
            <a:fld id="{A731DC30-ECDB-4B69-A4AA-A54F917CAF53}" type="slidenum">
              <a:rPr lang="sv-SE" smtClean="0"/>
              <a:t>‹#›</a:t>
            </a:fld>
            <a:endParaRPr lang="sv-SE"/>
          </a:p>
        </p:txBody>
      </p:sp>
      <p:sp>
        <p:nvSpPr>
          <p:cNvPr id="6" name="Rektangel 5">
            <a:extLst>
              <a:ext uri="{FF2B5EF4-FFF2-40B4-BE49-F238E27FC236}">
                <a16:creationId xmlns:a16="http://schemas.microsoft.com/office/drawing/2014/main" id="{E8AB12D8-01F5-0044-A186-4681735BAAD4}"/>
              </a:ext>
            </a:extLst>
          </p:cNvPr>
          <p:cNvSpPr/>
          <p:nvPr userDrawn="1"/>
        </p:nvSpPr>
        <p:spPr>
          <a:xfrm>
            <a:off x="0" y="0"/>
            <a:ext cx="18288000" cy="10287000"/>
          </a:xfrm>
          <a:prstGeom prst="rect">
            <a:avLst/>
          </a:prstGeom>
          <a:solidFill>
            <a:srgbClr val="EA7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4050"/>
          </a:p>
        </p:txBody>
      </p:sp>
      <p:pic>
        <p:nvPicPr>
          <p:cNvPr id="8" name="Bildobjekt 7">
            <a:extLst>
              <a:ext uri="{FF2B5EF4-FFF2-40B4-BE49-F238E27FC236}">
                <a16:creationId xmlns:a16="http://schemas.microsoft.com/office/drawing/2014/main" id="{E600FC87-320C-F94E-B25D-36B10906C92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925" b="13287"/>
          <a:stretch/>
        </p:blipFill>
        <p:spPr>
          <a:xfrm>
            <a:off x="-1" y="3342555"/>
            <a:ext cx="7830023" cy="3538497"/>
          </a:xfrm>
          <a:prstGeom prst="rect">
            <a:avLst/>
          </a:prstGeom>
        </p:spPr>
      </p:pic>
      <p:sp>
        <p:nvSpPr>
          <p:cNvPr id="9" name="textruta 8">
            <a:extLst>
              <a:ext uri="{FF2B5EF4-FFF2-40B4-BE49-F238E27FC236}">
                <a16:creationId xmlns:a16="http://schemas.microsoft.com/office/drawing/2014/main" id="{40305C9A-2C21-A944-A80D-5A13C654A647}"/>
              </a:ext>
            </a:extLst>
          </p:cNvPr>
          <p:cNvSpPr txBox="1"/>
          <p:nvPr userDrawn="1"/>
        </p:nvSpPr>
        <p:spPr>
          <a:xfrm>
            <a:off x="8333335" y="3565226"/>
            <a:ext cx="8921165" cy="3046988"/>
          </a:xfrm>
          <a:prstGeom prst="rect">
            <a:avLst/>
          </a:prstGeom>
          <a:noFill/>
        </p:spPr>
        <p:txBody>
          <a:bodyPr wrap="square" rtlCol="0">
            <a:spAutoFit/>
          </a:bodyPr>
          <a:lstStyle/>
          <a:p>
            <a:r>
              <a:rPr lang="sv-SE" sz="4800" b="0" i="0" kern="1200">
                <a:solidFill>
                  <a:schemeClr val="bg1"/>
                </a:solidFill>
                <a:effectLst/>
                <a:latin typeface="IBM Plex Sans Thin" panose="020B0203050203000203" pitchFamily="34" charset="0"/>
                <a:ea typeface="+mn-ea"/>
                <a:cs typeface="+mn-cs"/>
              </a:rPr>
              <a:t>Med kompetens som verktyg inspirerar vi människor och organisationer att växa och utvecklas</a:t>
            </a:r>
          </a:p>
        </p:txBody>
      </p:sp>
      <p:pic>
        <p:nvPicPr>
          <p:cNvPr id="10" name="Bild 9">
            <a:extLst>
              <a:ext uri="{FF2B5EF4-FFF2-40B4-BE49-F238E27FC236}">
                <a16:creationId xmlns:a16="http://schemas.microsoft.com/office/drawing/2014/main" id="{586A096C-7D72-3942-802B-9BD9DCABF0E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136" y="9260680"/>
            <a:ext cx="1785938" cy="547688"/>
          </a:xfrm>
          <a:prstGeom prst="rect">
            <a:avLst/>
          </a:prstGeom>
        </p:spPr>
      </p:pic>
    </p:spTree>
    <p:extLst>
      <p:ext uri="{BB962C8B-B14F-4D97-AF65-F5344CB8AC3E}">
        <p14:creationId xmlns:p14="http://schemas.microsoft.com/office/powerpoint/2010/main" val="17549341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297C76D-226F-489C-9D17-EB233F3248F2}"/>
              </a:ext>
            </a:extLst>
          </p:cNvPr>
          <p:cNvSpPr>
            <a:spLocks noGrp="1"/>
          </p:cNvSpPr>
          <p:nvPr>
            <p:ph type="title"/>
          </p:nvPr>
        </p:nvSpPr>
        <p:spPr>
          <a:xfrm>
            <a:off x="1259683" y="685800"/>
            <a:ext cx="5898356" cy="2400300"/>
          </a:xfrm>
        </p:spPr>
        <p:txBody>
          <a:bodyPr anchor="b"/>
          <a:lstStyle>
            <a:lvl1pPr>
              <a:defRPr sz="48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927D61E6-0F59-40AF-A1F2-E4B7C4956BD2}"/>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78978AF5-60C3-4D50-886D-A398B3871C18}"/>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7F564F86-BC58-4484-9FCD-B290FB232571}"/>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6" name="Platshållare för sidfot 5">
            <a:extLst>
              <a:ext uri="{FF2B5EF4-FFF2-40B4-BE49-F238E27FC236}">
                <a16:creationId xmlns:a16="http://schemas.microsoft.com/office/drawing/2014/main" id="{AF03B39D-6229-4387-87E6-14A6497F55A9}"/>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6067EB9B-0019-487B-839F-1FCADB7554A7}"/>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10" name="Bildobjekt 9">
            <a:extLst>
              <a:ext uri="{FF2B5EF4-FFF2-40B4-BE49-F238E27FC236}">
                <a16:creationId xmlns:a16="http://schemas.microsoft.com/office/drawing/2014/main" id="{E042115B-97D3-1143-86B8-25E6866B6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6924" y="9375842"/>
            <a:ext cx="1502628" cy="294515"/>
          </a:xfrm>
          <a:prstGeom prst="rect">
            <a:avLst/>
          </a:prstGeom>
        </p:spPr>
      </p:pic>
    </p:spTree>
    <p:extLst>
      <p:ext uri="{BB962C8B-B14F-4D97-AF65-F5344CB8AC3E}">
        <p14:creationId xmlns:p14="http://schemas.microsoft.com/office/powerpoint/2010/main" val="8392135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27DD1D6-BF30-4929-923A-12493A568358}"/>
              </a:ext>
            </a:extLst>
          </p:cNvPr>
          <p:cNvSpPr>
            <a:spLocks noGrp="1"/>
          </p:cNvSpPr>
          <p:nvPr>
            <p:ph type="title"/>
          </p:nvPr>
        </p:nvSpPr>
        <p:spPr>
          <a:xfrm>
            <a:off x="1259683" y="685800"/>
            <a:ext cx="5898356" cy="2400300"/>
          </a:xfrm>
        </p:spPr>
        <p:txBody>
          <a:bodyPr anchor="b"/>
          <a:lstStyle>
            <a:lvl1pPr>
              <a:defRPr sz="4800"/>
            </a:lvl1pPr>
          </a:lstStyle>
          <a:p>
            <a:r>
              <a:rPr lang="sv-SE"/>
              <a:t>Klicka här för att ändra mall för rubrikformat</a:t>
            </a:r>
          </a:p>
        </p:txBody>
      </p:sp>
      <p:sp>
        <p:nvSpPr>
          <p:cNvPr id="4" name="Platshållare för text 3">
            <a:extLst>
              <a:ext uri="{FF2B5EF4-FFF2-40B4-BE49-F238E27FC236}">
                <a16:creationId xmlns:a16="http://schemas.microsoft.com/office/drawing/2014/main" id="{8ECEB348-864E-4193-BA0D-221E72D50D58}"/>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3B48CD93-0C7E-41D9-9DF6-37BEDD9624F4}"/>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6" name="Platshållare för sidfot 5">
            <a:extLst>
              <a:ext uri="{FF2B5EF4-FFF2-40B4-BE49-F238E27FC236}">
                <a16:creationId xmlns:a16="http://schemas.microsoft.com/office/drawing/2014/main" id="{EDD3FD29-5909-4A8C-817C-B68057859275}"/>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6349E99F-9F8B-4825-849A-5261B706B6AA}"/>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objekt 8">
            <a:extLst>
              <a:ext uri="{FF2B5EF4-FFF2-40B4-BE49-F238E27FC236}">
                <a16:creationId xmlns:a16="http://schemas.microsoft.com/office/drawing/2014/main" id="{A6101309-1793-794A-85B7-0077672C79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337" r="-73"/>
          <a:stretch/>
        </p:blipFill>
        <p:spPr>
          <a:xfrm>
            <a:off x="7423994" y="685800"/>
            <a:ext cx="9612213" cy="8117682"/>
          </a:xfrm>
          <a:prstGeom prst="rect">
            <a:avLst/>
          </a:prstGeom>
        </p:spPr>
      </p:pic>
      <p:pic>
        <p:nvPicPr>
          <p:cNvPr id="11" name="Bildobjekt 10">
            <a:extLst>
              <a:ext uri="{FF2B5EF4-FFF2-40B4-BE49-F238E27FC236}">
                <a16:creationId xmlns:a16="http://schemas.microsoft.com/office/drawing/2014/main" id="{1FEB241A-7E88-664D-977E-4E81E3EAB9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924" y="9375842"/>
            <a:ext cx="1502628" cy="294515"/>
          </a:xfrm>
          <a:prstGeom prst="rect">
            <a:avLst/>
          </a:prstGeom>
        </p:spPr>
      </p:pic>
    </p:spTree>
    <p:extLst>
      <p:ext uri="{BB962C8B-B14F-4D97-AF65-F5344CB8AC3E}">
        <p14:creationId xmlns:p14="http://schemas.microsoft.com/office/powerpoint/2010/main" val="28715549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7D02486-94CE-4294-A8F1-8B1781E1A31F}"/>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CDDA7157-9AED-4501-94B4-ED695763322F}"/>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A27A5D8D-92A0-450B-8C94-3ABE65620CD6}"/>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5" name="Platshållare för sidfot 4">
            <a:extLst>
              <a:ext uri="{FF2B5EF4-FFF2-40B4-BE49-F238E27FC236}">
                <a16:creationId xmlns:a16="http://schemas.microsoft.com/office/drawing/2014/main" id="{C05BA6D4-8987-4AB3-8B86-28808038D6C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602C3E9D-DD3A-491E-987F-2868E34690E8}"/>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objekt 8">
            <a:extLst>
              <a:ext uri="{FF2B5EF4-FFF2-40B4-BE49-F238E27FC236}">
                <a16:creationId xmlns:a16="http://schemas.microsoft.com/office/drawing/2014/main" id="{F005CD40-E84C-D84E-841E-558A67B511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6924" y="9375842"/>
            <a:ext cx="1502628" cy="294515"/>
          </a:xfrm>
          <a:prstGeom prst="rect">
            <a:avLst/>
          </a:prstGeom>
        </p:spPr>
      </p:pic>
    </p:spTree>
    <p:extLst>
      <p:ext uri="{BB962C8B-B14F-4D97-AF65-F5344CB8AC3E}">
        <p14:creationId xmlns:p14="http://schemas.microsoft.com/office/powerpoint/2010/main" val="13333801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CBE78B94-4B6E-4F11-BF7E-62EBFB8BF6C0}"/>
              </a:ext>
            </a:extLst>
          </p:cNvPr>
          <p:cNvSpPr>
            <a:spLocks noGrp="1"/>
          </p:cNvSpPr>
          <p:nvPr>
            <p:ph type="title" orient="vert"/>
          </p:nvPr>
        </p:nvSpPr>
        <p:spPr>
          <a:xfrm>
            <a:off x="13087350" y="547688"/>
            <a:ext cx="3943350" cy="8717757"/>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8EFCA473-745A-4183-B837-8B3C12FE9A28}"/>
              </a:ext>
            </a:extLst>
          </p:cNvPr>
          <p:cNvSpPr>
            <a:spLocks noGrp="1"/>
          </p:cNvSpPr>
          <p:nvPr>
            <p:ph type="body" orient="vert" idx="1"/>
          </p:nvPr>
        </p:nvSpPr>
        <p:spPr>
          <a:xfrm>
            <a:off x="1257300" y="547688"/>
            <a:ext cx="11601450" cy="8717757"/>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2922A77C-80B3-4000-B3E7-3890FFD0A0A7}"/>
              </a:ext>
            </a:extLst>
          </p:cNvPr>
          <p:cNvSpPr>
            <a:spLocks noGrp="1"/>
          </p:cNvSpPr>
          <p:nvPr>
            <p:ph type="dt" sz="half" idx="10"/>
          </p:nvPr>
        </p:nvSpPr>
        <p:spPr/>
        <p:txBody>
          <a:bodyPr/>
          <a:lstStyle/>
          <a:p>
            <a:fld id="{31C72B15-BDE5-4944-89A6-B12CB88EB080}" type="datetimeFigureOut">
              <a:rPr lang="sv-SE" smtClean="0"/>
              <a:t>2023-05-24</a:t>
            </a:fld>
            <a:endParaRPr lang="sv-SE"/>
          </a:p>
        </p:txBody>
      </p:sp>
      <p:sp>
        <p:nvSpPr>
          <p:cNvPr id="5" name="Platshållare för sidfot 4">
            <a:extLst>
              <a:ext uri="{FF2B5EF4-FFF2-40B4-BE49-F238E27FC236}">
                <a16:creationId xmlns:a16="http://schemas.microsoft.com/office/drawing/2014/main" id="{F963C66E-1246-4312-8059-D24422FC1777}"/>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55E3E063-4CE8-41B6-88D7-98140F359422}"/>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objekt 8">
            <a:extLst>
              <a:ext uri="{FF2B5EF4-FFF2-40B4-BE49-F238E27FC236}">
                <a16:creationId xmlns:a16="http://schemas.microsoft.com/office/drawing/2014/main" id="{F3F99172-FA1C-AF46-A9E1-6E85C6A344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6924" y="9375842"/>
            <a:ext cx="1502628" cy="294515"/>
          </a:xfrm>
          <a:prstGeom prst="rect">
            <a:avLst/>
          </a:prstGeom>
        </p:spPr>
      </p:pic>
    </p:spTree>
    <p:extLst>
      <p:ext uri="{BB962C8B-B14F-4D97-AF65-F5344CB8AC3E}">
        <p14:creationId xmlns:p14="http://schemas.microsoft.com/office/powerpoint/2010/main" val="4135762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8BA545-A929-BC4F-9093-FEA0CD8FEA1D}"/>
              </a:ext>
            </a:extLst>
          </p:cNvPr>
          <p:cNvSpPr>
            <a:spLocks noGrp="1"/>
          </p:cNvSpPr>
          <p:nvPr>
            <p:ph type="title" hasCustomPrompt="1"/>
          </p:nvPr>
        </p:nvSpPr>
        <p:spPr>
          <a:xfrm>
            <a:off x="917190" y="856298"/>
            <a:ext cx="16453621" cy="815748"/>
          </a:xfrm>
          <a:prstGeom prst="rect">
            <a:avLst/>
          </a:prstGeom>
        </p:spPr>
        <p:txBody>
          <a:bodyPr/>
          <a:lstStyle>
            <a:lvl1pPr algn="l">
              <a:defRPr sz="4800" b="1" i="0">
                <a:latin typeface="+mj-lt"/>
              </a:defRPr>
            </a:lvl1pPr>
          </a:lstStyle>
          <a:p>
            <a:r>
              <a:rPr lang="en-US" dirty="0"/>
              <a:t>Click to Add Title in Title Case</a:t>
            </a:r>
          </a:p>
        </p:txBody>
      </p:sp>
    </p:spTree>
    <p:extLst>
      <p:ext uri="{BB962C8B-B14F-4D97-AF65-F5344CB8AC3E}">
        <p14:creationId xmlns:p14="http://schemas.microsoft.com/office/powerpoint/2010/main" val="268054261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microsoft.com/office/2007/relationships/hdphoto" Target="../media/hdphoto1.wdp"/><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917187" y="855215"/>
            <a:ext cx="16450056" cy="815748"/>
          </a:xfrm>
          <a:prstGeom prst="rect">
            <a:avLst/>
          </a:prstGeom>
        </p:spPr>
        <p:txBody>
          <a:bodyPr vert="horz" lIns="91440" tIns="45720" rIns="91440" bIns="45720" rtlCol="0" anchor="t">
            <a:noAutofit/>
          </a:bodyPr>
          <a:lstStyle/>
          <a:p>
            <a:r>
              <a:rPr lang="en-US" dirty="0"/>
              <a:t>Click to Add Title in Title Case</a:t>
            </a:r>
          </a:p>
        </p:txBody>
      </p:sp>
      <p:sp>
        <p:nvSpPr>
          <p:cNvPr id="5" name="Text Placeholder 4"/>
          <p:cNvSpPr>
            <a:spLocks noGrp="1"/>
          </p:cNvSpPr>
          <p:nvPr>
            <p:ph type="body" idx="1"/>
          </p:nvPr>
        </p:nvSpPr>
        <p:spPr>
          <a:xfrm>
            <a:off x="917189" y="2738438"/>
            <a:ext cx="16450054" cy="65278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6"/>
          <p:cNvSpPr txBox="1">
            <a:spLocks/>
          </p:cNvSpPr>
          <p:nvPr userDrawn="1"/>
        </p:nvSpPr>
        <p:spPr>
          <a:xfrm>
            <a:off x="12073467" y="-1280160"/>
            <a:ext cx="6214533" cy="1079444"/>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ct val="150000"/>
              </a:lnSpc>
              <a:spcBef>
                <a:spcPts val="0"/>
              </a:spcBef>
              <a:buNone/>
            </a:pPr>
            <a:r>
              <a:rPr lang="en-US" sz="2400" dirty="0">
                <a:solidFill>
                  <a:schemeClr val="tx1"/>
                </a:solidFill>
                <a:latin typeface="PS TT Commons Book" charset="0"/>
                <a:ea typeface="PS TT Commons Book" charset="0"/>
                <a:cs typeface="PS TT Commons Book" charset="0"/>
              </a:rPr>
              <a:t> </a:t>
            </a:r>
            <a:r>
              <a:rPr lang="en-US" sz="2400" dirty="0">
                <a:solidFill>
                  <a:srgbClr val="130F25"/>
                </a:solidFill>
                <a:latin typeface="PS TT Commons" panose="02000506040000020004" pitchFamily="2" charset="77"/>
                <a:ea typeface="PS TT Commons Book" charset="0"/>
                <a:cs typeface="PS TT Commons Book" charset="0"/>
              </a:rPr>
              <a:t>Deck version</a:t>
            </a:r>
            <a:r>
              <a:rPr lang="en-US" sz="2400" baseline="0" dirty="0">
                <a:solidFill>
                  <a:srgbClr val="130F25"/>
                </a:solidFill>
                <a:latin typeface="PS TT Commons" panose="02000506040000020004" pitchFamily="2" charset="77"/>
                <a:ea typeface="PS TT Commons Book" charset="0"/>
                <a:cs typeface="PS TT Commons Book" charset="0"/>
              </a:rPr>
              <a:t> </a:t>
            </a:r>
            <a:r>
              <a:rPr lang="en-US" sz="2400" b="1" dirty="0">
                <a:solidFill>
                  <a:srgbClr val="130F25"/>
                </a:solidFill>
                <a:latin typeface="+mn-lt"/>
                <a:ea typeface="PS TT Commons Book" charset="0"/>
                <a:cs typeface="PS TT Commons Book" charset="0"/>
              </a:rPr>
              <a:t>2023.01.b</a:t>
            </a:r>
          </a:p>
          <a:p>
            <a:pPr marL="0" marR="0" lvl="0" indent="0" algn="r" defTabSz="586003" rtl="0" eaLnBrk="1" fontAlgn="auto" latinLnBrk="0" hangingPunct="1">
              <a:lnSpc>
                <a:spcPct val="150000"/>
              </a:lnSpc>
              <a:spcBef>
                <a:spcPts val="0"/>
              </a:spcBef>
              <a:spcAft>
                <a:spcPts val="0"/>
              </a:spcAft>
              <a:buClrTx/>
              <a:buSzPct val="100000"/>
              <a:buFont typeface="Myriad Pro" panose="020B0503030403020204" pitchFamily="34" charset="0"/>
              <a:buNone/>
              <a:tabLst/>
              <a:defRPr/>
            </a:pPr>
            <a:r>
              <a:rPr lang="en-US" sz="2400" dirty="0">
                <a:solidFill>
                  <a:schemeClr val="bg2"/>
                </a:solidFill>
                <a:latin typeface="PS TT Commons Book" charset="0"/>
                <a:ea typeface="PS TT Commons Book" charset="0"/>
                <a:cs typeface="PS TT Commons Book" charset="0"/>
              </a:rPr>
              <a:t> </a:t>
            </a:r>
            <a:r>
              <a:rPr lang="en-US" sz="2400" dirty="0">
                <a:solidFill>
                  <a:schemeClr val="bg2"/>
                </a:solidFill>
                <a:latin typeface="PS TT Commons" panose="02000506040000020004" pitchFamily="2" charset="77"/>
                <a:ea typeface="PS TT Commons Book" charset="0"/>
                <a:cs typeface="PS TT Commons Book" charset="0"/>
              </a:rPr>
              <a:t>Deck version</a:t>
            </a:r>
            <a:r>
              <a:rPr lang="en-US" sz="2400" baseline="0" dirty="0">
                <a:solidFill>
                  <a:schemeClr val="bg2"/>
                </a:solidFill>
                <a:latin typeface="PS TT Commons" panose="02000506040000020004" pitchFamily="2" charset="77"/>
                <a:ea typeface="PS TT Commons Book" charset="0"/>
                <a:cs typeface="PS TT Commons Book" charset="0"/>
              </a:rPr>
              <a:t> </a:t>
            </a:r>
            <a:r>
              <a:rPr lang="en-US" sz="2400" b="1" dirty="0">
                <a:solidFill>
                  <a:schemeClr val="bg2"/>
                </a:solidFill>
                <a:latin typeface="+mn-lt"/>
                <a:ea typeface="PS TT Commons Book" charset="0"/>
                <a:cs typeface="PS TT Commons Book" charset="0"/>
              </a:rPr>
              <a:t>2023.01.b</a:t>
            </a:r>
          </a:p>
        </p:txBody>
      </p:sp>
      <p:pic>
        <p:nvPicPr>
          <p:cNvPr id="6" name="Picture 5"/>
          <p:cNvPicPr>
            <a:picLocks noChangeAspect="1"/>
          </p:cNvPicPr>
          <p:nvPr userDrawn="1"/>
        </p:nvPicPr>
        <p:blipFill>
          <a:blip r:embed="rId78" cstate="print">
            <a:alphaModFix amt="60000"/>
            <a:extLst>
              <a:ext uri="{BEBA8EAE-BF5A-486C-A8C5-ECC9F3942E4B}">
                <a14:imgProps xmlns:a14="http://schemas.microsoft.com/office/drawing/2010/main">
                  <a14:imgLayer r:embed="rId7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228234" y="9224195"/>
            <a:ext cx="674736" cy="674736"/>
          </a:xfrm>
          <a:prstGeom prst="rect">
            <a:avLst/>
          </a:prstGeom>
        </p:spPr>
      </p:pic>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741" r:id="rId1"/>
    <p:sldLayoutId id="2147483672" r:id="rId2"/>
    <p:sldLayoutId id="2147483840" r:id="rId3"/>
    <p:sldLayoutId id="2147483841" r:id="rId4"/>
    <p:sldLayoutId id="2147483744" r:id="rId5"/>
    <p:sldLayoutId id="2147483715" r:id="rId6"/>
    <p:sldLayoutId id="2147483846" r:id="rId7"/>
    <p:sldLayoutId id="2147483847" r:id="rId8"/>
    <p:sldLayoutId id="2147483766" r:id="rId9"/>
    <p:sldLayoutId id="2147483675" r:id="rId10"/>
    <p:sldLayoutId id="2147483836" r:id="rId11"/>
    <p:sldLayoutId id="2147483676" r:id="rId12"/>
    <p:sldLayoutId id="2147483837" r:id="rId13"/>
    <p:sldLayoutId id="2147483794" r:id="rId14"/>
    <p:sldLayoutId id="2147483760" r:id="rId15"/>
    <p:sldLayoutId id="2147483754" r:id="rId16"/>
    <p:sldLayoutId id="2147483755" r:id="rId17"/>
    <p:sldLayoutId id="2147483756" r:id="rId18"/>
    <p:sldLayoutId id="2147483827" r:id="rId19"/>
    <p:sldLayoutId id="2147483757" r:id="rId20"/>
    <p:sldLayoutId id="2147483759" r:id="rId21"/>
    <p:sldLayoutId id="2147483758" r:id="rId22"/>
    <p:sldLayoutId id="2147483791" r:id="rId23"/>
    <p:sldLayoutId id="2147483792" r:id="rId24"/>
    <p:sldLayoutId id="2147483793" r:id="rId25"/>
    <p:sldLayoutId id="2147483747" r:id="rId26"/>
    <p:sldLayoutId id="2147483752" r:id="rId27"/>
    <p:sldLayoutId id="2147483748" r:id="rId28"/>
    <p:sldLayoutId id="2147483761" r:id="rId29"/>
    <p:sldLayoutId id="2147483749" r:id="rId30"/>
    <p:sldLayoutId id="2147483762" r:id="rId31"/>
    <p:sldLayoutId id="2147483750" r:id="rId32"/>
    <p:sldLayoutId id="2147483763" r:id="rId33"/>
    <p:sldLayoutId id="2147483751" r:id="rId34"/>
    <p:sldLayoutId id="2147483764" r:id="rId35"/>
    <p:sldLayoutId id="2147483780" r:id="rId36"/>
    <p:sldLayoutId id="2147483804" r:id="rId37"/>
    <p:sldLayoutId id="2147483781" r:id="rId38"/>
    <p:sldLayoutId id="2147483830" r:id="rId39"/>
    <p:sldLayoutId id="2147483803" r:id="rId40"/>
    <p:sldLayoutId id="2147483809" r:id="rId41"/>
    <p:sldLayoutId id="2147483784" r:id="rId42"/>
    <p:sldLayoutId id="2147483778" r:id="rId43"/>
    <p:sldLayoutId id="2147483774" r:id="rId44"/>
    <p:sldLayoutId id="2147483773" r:id="rId45"/>
    <p:sldLayoutId id="2147483783" r:id="rId46"/>
    <p:sldLayoutId id="2147483779" r:id="rId47"/>
    <p:sldLayoutId id="2147483770" r:id="rId48"/>
    <p:sldLayoutId id="2147483768" r:id="rId49"/>
    <p:sldLayoutId id="2147483771" r:id="rId50"/>
    <p:sldLayoutId id="2147483772" r:id="rId51"/>
    <p:sldLayoutId id="2147483707" r:id="rId52"/>
    <p:sldLayoutId id="2147483706" r:id="rId53"/>
    <p:sldLayoutId id="2147483788" r:id="rId54"/>
    <p:sldLayoutId id="2147483789" r:id="rId55"/>
    <p:sldLayoutId id="2147483753" r:id="rId56"/>
    <p:sldLayoutId id="2147483801" r:id="rId57"/>
    <p:sldLayoutId id="2147483785" r:id="rId58"/>
    <p:sldLayoutId id="2147483786" r:id="rId59"/>
    <p:sldLayoutId id="2147483790" r:id="rId60"/>
    <p:sldLayoutId id="2147483800" r:id="rId61"/>
    <p:sldLayoutId id="2147483807" r:id="rId62"/>
    <p:sldLayoutId id="2147483712" r:id="rId63"/>
    <p:sldLayoutId id="2147483834" r:id="rId64"/>
    <p:sldLayoutId id="2147483719" r:id="rId65"/>
    <p:sldLayoutId id="2147483835" r:id="rId66"/>
    <p:sldLayoutId id="2147483745" r:id="rId67"/>
    <p:sldLayoutId id="2147483746" r:id="rId68"/>
    <p:sldLayoutId id="2147483787" r:id="rId69"/>
    <p:sldLayoutId id="2147483838" r:id="rId70"/>
    <p:sldLayoutId id="2147483839" r:id="rId71"/>
    <p:sldLayoutId id="2147483722" r:id="rId72"/>
    <p:sldLayoutId id="2147483795" r:id="rId73"/>
    <p:sldLayoutId id="2147483796" r:id="rId74"/>
    <p:sldLayoutId id="2147483797" r:id="rId75"/>
    <p:sldLayoutId id="2147483714" r:id="rId7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1371566" rtl="0" eaLnBrk="1" latinLnBrk="0" hangingPunct="1">
        <a:lnSpc>
          <a:spcPct val="90000"/>
        </a:lnSpc>
        <a:spcBef>
          <a:spcPct val="0"/>
        </a:spcBef>
        <a:buNone/>
        <a:defRPr sz="4800" b="1" i="0" kern="1200" baseline="0">
          <a:solidFill>
            <a:srgbClr val="130F25"/>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b="1" i="0" kern="1200">
          <a:solidFill>
            <a:srgbClr val="130F25"/>
          </a:solidFill>
          <a:latin typeface="PS TT Commons DemiBold" panose="02000506040000020004" pitchFamily="2" charset="77"/>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rgbClr val="130F25"/>
          </a:solidFill>
          <a:latin typeface="+mn-lt"/>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rgbClr val="130F25"/>
          </a:solidFill>
          <a:latin typeface="+mn-lt"/>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rgbClr val="130F25"/>
          </a:solidFill>
          <a:latin typeface="+mn-lt"/>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rgbClr val="130F25"/>
          </a:solidFill>
          <a:latin typeface="+mn-lt"/>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9C263574-F3AC-44AA-AE6A-0F22BA602E2B}"/>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C0F0942E-E982-4A76-8F5B-FF2F7CFBA71D}"/>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D88A9B-2764-4152-8733-D6183808FEEA}"/>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31C72B15-BDE5-4944-89A6-B12CB88EB080}" type="datetimeFigureOut">
              <a:rPr lang="sv-SE" smtClean="0"/>
              <a:t>2023-05-24</a:t>
            </a:fld>
            <a:endParaRPr lang="sv-SE"/>
          </a:p>
        </p:txBody>
      </p:sp>
      <p:sp>
        <p:nvSpPr>
          <p:cNvPr id="5" name="Platshållare för sidfot 4">
            <a:extLst>
              <a:ext uri="{FF2B5EF4-FFF2-40B4-BE49-F238E27FC236}">
                <a16:creationId xmlns:a16="http://schemas.microsoft.com/office/drawing/2014/main" id="{7EC6AFA7-F7AE-497D-ACA2-0C6ABF745702}"/>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1690948C-8963-4CD8-851E-30B96831B803}"/>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A731DC30-ECDB-4B69-A4AA-A54F917CAF53}" type="slidenum">
              <a:rPr lang="sv-SE" smtClean="0"/>
              <a:t>‹#›</a:t>
            </a:fld>
            <a:endParaRPr lang="sv-SE"/>
          </a:p>
        </p:txBody>
      </p:sp>
    </p:spTree>
    <p:extLst>
      <p:ext uri="{BB962C8B-B14F-4D97-AF65-F5344CB8AC3E}">
        <p14:creationId xmlns:p14="http://schemas.microsoft.com/office/powerpoint/2010/main" val="2858241359"/>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Lst>
  <p:txStyles>
    <p:titleStyle>
      <a:lvl1pPr algn="l" defTabSz="1371600" rtl="0" eaLnBrk="1" latinLnBrk="0" hangingPunct="1">
        <a:lnSpc>
          <a:spcPct val="90000"/>
        </a:lnSpc>
        <a:spcBef>
          <a:spcPct val="0"/>
        </a:spcBef>
        <a:buNone/>
        <a:defRPr sz="6600" b="0" i="0" kern="1200">
          <a:solidFill>
            <a:srgbClr val="212B8C"/>
          </a:solidFill>
          <a:latin typeface="IBM Plex Sans Light" panose="020B0403050203000203"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rgbClr val="212B8C"/>
          </a:solidFill>
          <a:latin typeface="IBM Plex Sans" panose="020B0503050203000203" pitchFamily="34" charset="0"/>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rgbClr val="212B8C"/>
          </a:solidFill>
          <a:latin typeface="IBM Plex Sans" panose="020B0503050203000203" pitchFamily="34" charset="0"/>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rgbClr val="212B8C"/>
          </a:solidFill>
          <a:latin typeface="IBM Plex Sans" panose="020B0503050203000203" pitchFamily="34" charset="0"/>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rgbClr val="212B8C"/>
          </a:solidFill>
          <a:latin typeface="IBM Plex Sans" panose="020B0503050203000203" pitchFamily="34" charset="0"/>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rgbClr val="212B8C"/>
          </a:solidFill>
          <a:latin typeface="IBM Plex Sans" panose="020B0503050203000203" pitchFamily="34" charset="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sv-SE"/>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hyperlink" Target="https://datatracker.ietf.org/doc/html/draft-ietf-oauth-v2-1-08" TargetMode="Externa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hyperlink" Target="https://openid.net/connect/" TargetMode="External"/><Relationship Id="rId2" Type="http://schemas.openxmlformats.org/officeDocument/2006/relationships/hyperlink" Target="https://openid.net/specs/openid-connect-core-1_0.html" TargetMode="Externa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hyperlink" Target="https://tools.ietf.org/html/rfc7523" TargetMode="Externa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2" Type="http://schemas.openxmlformats.org/officeDocument/2006/relationships/hyperlink" Target="https://localhost:5001/connect/token" TargetMode="Externa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hyperlink" Target="https://datatracker.ietf.org/doc/html/rfc9101" TargetMode="Externa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hyperlink" Target="https://datatracker.ietf.org/doc/html/draft-ietf-oauth-dpop" TargetMode="Externa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3" Type="http://schemas.openxmlformats.org/officeDocument/2006/relationships/hyperlink" Target="https://datatracker.ietf.org/doc/draft-ietf-oauth-rar/23/" TargetMode="External"/><Relationship Id="rId2" Type="http://schemas.openxmlformats.org/officeDocument/2006/relationships/hyperlink" Target="https://openid.net/specs/openid-connect-native-sso-1_0.html" TargetMode="External"/><Relationship Id="rId1" Type="http://schemas.openxmlformats.org/officeDocument/2006/relationships/slideLayout" Target="../slideLayouts/slideLayout55.xml"/><Relationship Id="rId4" Type="http://schemas.openxmlformats.org/officeDocument/2006/relationships/hyperlink" Target="https://openid.net/w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1F968DE1-0496-D14C-6894-605EE81DEA67}"/>
              </a:ext>
            </a:extLst>
          </p:cNvPr>
          <p:cNvSpPr/>
          <p:nvPr/>
        </p:nvSpPr>
        <p:spPr>
          <a:xfrm>
            <a:off x="0" y="-1"/>
            <a:ext cx="18288000" cy="15058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sv-SE">
              <a:solidFill>
                <a:srgbClr val="FFFFFF"/>
              </a:solidFill>
              <a:latin typeface="Calibri" panose="020F0502020204030204"/>
            </a:endParaRPr>
          </a:p>
        </p:txBody>
      </p:sp>
      <p:sp>
        <p:nvSpPr>
          <p:cNvPr id="2" name="Rubrik 1">
            <a:extLst>
              <a:ext uri="{FF2B5EF4-FFF2-40B4-BE49-F238E27FC236}">
                <a16:creationId xmlns:a16="http://schemas.microsoft.com/office/drawing/2014/main" id="{DD139F2C-8237-F859-744F-798EF38E4DE5}"/>
              </a:ext>
            </a:extLst>
          </p:cNvPr>
          <p:cNvSpPr>
            <a:spLocks noGrp="1"/>
          </p:cNvSpPr>
          <p:nvPr>
            <p:ph type="title"/>
          </p:nvPr>
        </p:nvSpPr>
        <p:spPr>
          <a:xfrm>
            <a:off x="1393911" y="4361845"/>
            <a:ext cx="15773400" cy="2910626"/>
          </a:xfrm>
        </p:spPr>
        <p:txBody>
          <a:bodyPr>
            <a:normAutofit fontScale="90000"/>
          </a:bodyPr>
          <a:lstStyle/>
          <a:p>
            <a:pPr algn="ctr"/>
            <a:r>
              <a:rPr lang="sv-SE" sz="9000" dirty="0">
                <a:solidFill>
                  <a:schemeClr val="accent6"/>
                </a:solidFill>
              </a:rPr>
              <a:t>Extending OAuth and OIDC to Reach Entprise-level Security</a:t>
            </a:r>
            <a:br>
              <a:rPr lang="sv-SE" dirty="0">
                <a:solidFill>
                  <a:schemeClr val="bg1"/>
                </a:solidFill>
              </a:rPr>
            </a:br>
            <a:r>
              <a:rPr lang="sv-SE" sz="4800" dirty="0">
                <a:solidFill>
                  <a:schemeClr val="accent4"/>
                </a:solidFill>
              </a:rPr>
              <a:t>Kevin Dockx</a:t>
            </a:r>
            <a:endParaRPr lang="sv-SE" dirty="0">
              <a:solidFill>
                <a:schemeClr val="accent4"/>
              </a:solidFill>
            </a:endParaRPr>
          </a:p>
        </p:txBody>
      </p:sp>
      <p:pic>
        <p:nvPicPr>
          <p:cNvPr id="5" name="Bildobjekt 4" descr="En bild som visar Teckensnitt, Grafik, logotyp, grafisk design&#10;&#10;Automatiskt genererad beskrivning">
            <a:extLst>
              <a:ext uri="{FF2B5EF4-FFF2-40B4-BE49-F238E27FC236}">
                <a16:creationId xmlns:a16="http://schemas.microsoft.com/office/drawing/2014/main" id="{166BF1AF-B2A5-7D17-B89C-7D79248FD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518" y="2900388"/>
            <a:ext cx="7132965" cy="1188828"/>
          </a:xfrm>
          <a:prstGeom prst="rect">
            <a:avLst/>
          </a:prstGeom>
        </p:spPr>
      </p:pic>
      <p:pic>
        <p:nvPicPr>
          <p:cNvPr id="8" name="Bildobjekt 7" descr="En bild som visar text, Teckensnitt, skärmbild, Grafik&#10;&#10;Automatiskt genererad beskrivning">
            <a:extLst>
              <a:ext uri="{FF2B5EF4-FFF2-40B4-BE49-F238E27FC236}">
                <a16:creationId xmlns:a16="http://schemas.microsoft.com/office/drawing/2014/main" id="{2842E1F3-45E6-B884-15E7-C193CAA5C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1714" y="7490811"/>
            <a:ext cx="3197916" cy="3197916"/>
          </a:xfrm>
          <a:prstGeom prst="rect">
            <a:avLst/>
          </a:prstGeom>
        </p:spPr>
      </p:pic>
      <p:pic>
        <p:nvPicPr>
          <p:cNvPr id="13" name="Bildobjekt 12" descr="En bild som visar Teckensnitt, symbol, Grafik, logotyp&#10;&#10;Automatiskt genererad beskrivning">
            <a:extLst>
              <a:ext uri="{FF2B5EF4-FFF2-40B4-BE49-F238E27FC236}">
                <a16:creationId xmlns:a16="http://schemas.microsoft.com/office/drawing/2014/main" id="{873B6997-1EB9-884B-CFC1-83FBD4DCF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24153" y="8200874"/>
            <a:ext cx="1650299" cy="1650299"/>
          </a:xfrm>
          <a:prstGeom prst="rect">
            <a:avLst/>
          </a:prstGeom>
        </p:spPr>
      </p:pic>
      <p:pic>
        <p:nvPicPr>
          <p:cNvPr id="17" name="Bildobjekt 16" descr="En bild som visar Teckensnitt, Grafik, text, logotyp&#10;&#10;Automatiskt genererad beskrivning">
            <a:extLst>
              <a:ext uri="{FF2B5EF4-FFF2-40B4-BE49-F238E27FC236}">
                <a16:creationId xmlns:a16="http://schemas.microsoft.com/office/drawing/2014/main" id="{E4F1EC37-0A3F-EAB1-A03E-9883D92465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722" y="8264620"/>
            <a:ext cx="1650299" cy="1650299"/>
          </a:xfrm>
          <a:prstGeom prst="rect">
            <a:avLst/>
          </a:prstGeom>
        </p:spPr>
      </p:pic>
      <p:pic>
        <p:nvPicPr>
          <p:cNvPr id="21" name="Bildobjekt 20" descr="En bild som visar text, Teckensnitt, Grafik, logotyp&#10;&#10;Automatiskt genererad beskrivning">
            <a:extLst>
              <a:ext uri="{FF2B5EF4-FFF2-40B4-BE49-F238E27FC236}">
                <a16:creationId xmlns:a16="http://schemas.microsoft.com/office/drawing/2014/main" id="{2F9E001F-EC41-5D96-D28F-EAD4E899CA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38466" y="7996518"/>
            <a:ext cx="2290482" cy="2290482"/>
          </a:xfrm>
          <a:prstGeom prst="rect">
            <a:avLst/>
          </a:prstGeom>
        </p:spPr>
      </p:pic>
      <p:pic>
        <p:nvPicPr>
          <p:cNvPr id="23" name="Bildobjekt 22" descr="En bild som visar text, Teckensnitt, Grafik, logotyp&#10;&#10;Automatiskt genererad beskrivning">
            <a:extLst>
              <a:ext uri="{FF2B5EF4-FFF2-40B4-BE49-F238E27FC236}">
                <a16:creationId xmlns:a16="http://schemas.microsoft.com/office/drawing/2014/main" id="{11BDBEE9-5E52-F024-5B3D-EF7B208270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550" y="7923935"/>
            <a:ext cx="2290481" cy="2290481"/>
          </a:xfrm>
          <a:prstGeom prst="rect">
            <a:avLst/>
          </a:prstGeom>
        </p:spPr>
      </p:pic>
      <p:pic>
        <p:nvPicPr>
          <p:cNvPr id="25" name="Bildobjekt 24" descr="En bild som visar Teckensnitt, Grafik, skärmbild, grafisk design&#10;&#10;Automatiskt genererad beskrivning">
            <a:extLst>
              <a:ext uri="{FF2B5EF4-FFF2-40B4-BE49-F238E27FC236}">
                <a16:creationId xmlns:a16="http://schemas.microsoft.com/office/drawing/2014/main" id="{5D4F567B-887D-D63A-7EB6-FB0149FDA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80611" y="7531152"/>
            <a:ext cx="3197916" cy="3197916"/>
          </a:xfrm>
          <a:prstGeom prst="rect">
            <a:avLst/>
          </a:prstGeom>
        </p:spPr>
      </p:pic>
    </p:spTree>
    <p:extLst>
      <p:ext uri="{BB962C8B-B14F-4D97-AF65-F5344CB8AC3E}">
        <p14:creationId xmlns:p14="http://schemas.microsoft.com/office/powerpoint/2010/main" val="3511666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BE73D0-36EB-2095-D516-05A854C99C78}"/>
              </a:ext>
            </a:extLst>
          </p:cNvPr>
          <p:cNvSpPr>
            <a:spLocks noGrp="1"/>
          </p:cNvSpPr>
          <p:nvPr>
            <p:ph sz="quarter" idx="14"/>
          </p:nvPr>
        </p:nvSpPr>
        <p:spPr/>
        <p:txBody>
          <a:bodyPr/>
          <a:lstStyle/>
          <a:p>
            <a:r>
              <a:rPr lang="en-US" dirty="0"/>
              <a:t>The Current State of OAuth 2.0</a:t>
            </a:r>
            <a:endParaRPr lang="en-BE" dirty="0"/>
          </a:p>
        </p:txBody>
      </p:sp>
      <p:sp>
        <p:nvSpPr>
          <p:cNvPr id="4" name="Text Placeholder 3">
            <a:extLst>
              <a:ext uri="{FF2B5EF4-FFF2-40B4-BE49-F238E27FC236}">
                <a16:creationId xmlns:a16="http://schemas.microsoft.com/office/drawing/2014/main" id="{4CE20765-D41A-9D86-7457-DC0E46DF1473}"/>
              </a:ext>
            </a:extLst>
          </p:cNvPr>
          <p:cNvSpPr>
            <a:spLocks noGrp="1"/>
          </p:cNvSpPr>
          <p:nvPr>
            <p:ph type="body" sz="quarter" idx="10"/>
          </p:nvPr>
        </p:nvSpPr>
        <p:spPr/>
        <p:txBody>
          <a:bodyPr/>
          <a:lstStyle/>
          <a:p>
            <a:r>
              <a:rPr lang="en-US" dirty="0"/>
              <a:t>OAuth 2.0 is 2012’s core specification</a:t>
            </a:r>
          </a:p>
          <a:p>
            <a:pPr lvl="1"/>
            <a:r>
              <a:rPr lang="en-US" dirty="0"/>
              <a:t>New RFCs exist that </a:t>
            </a:r>
            <a:r>
              <a:rPr lang="en-US" b="1" dirty="0"/>
              <a:t>add</a:t>
            </a:r>
            <a:r>
              <a:rPr lang="en-US" dirty="0"/>
              <a:t> or </a:t>
            </a:r>
            <a:r>
              <a:rPr lang="en-US" b="1" dirty="0"/>
              <a:t>remove</a:t>
            </a:r>
            <a:r>
              <a:rPr lang="en-US" dirty="0"/>
              <a:t> functionality (e.g.: OAuth 2.0 for native apps, PKCE, OAuth 2.0 for browser-based apps, OAuth 2.0 best current practice, …)</a:t>
            </a:r>
          </a:p>
          <a:p>
            <a:pPr lvl="1"/>
            <a:r>
              <a:rPr lang="en-US" dirty="0"/>
              <a:t>Don’t just implement the original spec.  You won’t be safe.</a:t>
            </a:r>
          </a:p>
        </p:txBody>
      </p:sp>
    </p:spTree>
    <p:extLst>
      <p:ext uri="{BB962C8B-B14F-4D97-AF65-F5344CB8AC3E}">
        <p14:creationId xmlns:p14="http://schemas.microsoft.com/office/powerpoint/2010/main" val="64748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BE73D0-36EB-2095-D516-05A854C99C78}"/>
              </a:ext>
            </a:extLst>
          </p:cNvPr>
          <p:cNvSpPr>
            <a:spLocks noGrp="1"/>
          </p:cNvSpPr>
          <p:nvPr>
            <p:ph sz="quarter" idx="14"/>
          </p:nvPr>
        </p:nvSpPr>
        <p:spPr/>
        <p:txBody>
          <a:bodyPr/>
          <a:lstStyle/>
          <a:p>
            <a:r>
              <a:rPr lang="en-US" dirty="0"/>
              <a:t>The Current State of OAuth 2.0</a:t>
            </a:r>
            <a:endParaRPr lang="en-BE" dirty="0"/>
          </a:p>
        </p:txBody>
      </p:sp>
      <p:sp>
        <p:nvSpPr>
          <p:cNvPr id="4" name="Text Placeholder 3">
            <a:extLst>
              <a:ext uri="{FF2B5EF4-FFF2-40B4-BE49-F238E27FC236}">
                <a16:creationId xmlns:a16="http://schemas.microsoft.com/office/drawing/2014/main" id="{4CE20765-D41A-9D86-7457-DC0E46DF1473}"/>
              </a:ext>
            </a:extLst>
          </p:cNvPr>
          <p:cNvSpPr>
            <a:spLocks noGrp="1"/>
          </p:cNvSpPr>
          <p:nvPr>
            <p:ph type="body" sz="quarter" idx="10"/>
          </p:nvPr>
        </p:nvSpPr>
        <p:spPr/>
        <p:txBody>
          <a:bodyPr/>
          <a:lstStyle/>
          <a:p>
            <a:r>
              <a:rPr lang="en-US" dirty="0"/>
              <a:t>OAuth 2.1 is an ongoing effort to consolidate &amp; improve the changes that have been published after 2.0</a:t>
            </a:r>
          </a:p>
          <a:p>
            <a:pPr lvl="1"/>
            <a:r>
              <a:rPr lang="en-US" dirty="0">
                <a:hlinkClick r:id="rId2"/>
              </a:rPr>
              <a:t>https://datatracker.ietf.org/doc/html/draft-ietf-oauth-v2-1-08</a:t>
            </a:r>
            <a:r>
              <a:rPr lang="en-US" dirty="0"/>
              <a:t> </a:t>
            </a:r>
          </a:p>
        </p:txBody>
      </p:sp>
    </p:spTree>
    <p:extLst>
      <p:ext uri="{BB962C8B-B14F-4D97-AF65-F5344CB8AC3E}">
        <p14:creationId xmlns:p14="http://schemas.microsoft.com/office/powerpoint/2010/main" val="261008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BE73D0-36EB-2095-D516-05A854C99C78}"/>
              </a:ext>
            </a:extLst>
          </p:cNvPr>
          <p:cNvSpPr>
            <a:spLocks noGrp="1"/>
          </p:cNvSpPr>
          <p:nvPr>
            <p:ph sz="quarter" idx="14"/>
          </p:nvPr>
        </p:nvSpPr>
        <p:spPr/>
        <p:txBody>
          <a:bodyPr/>
          <a:lstStyle/>
          <a:p>
            <a:r>
              <a:rPr lang="en-US" dirty="0"/>
              <a:t>The Current State of OIDC</a:t>
            </a:r>
            <a:endParaRPr lang="en-BE" dirty="0"/>
          </a:p>
        </p:txBody>
      </p:sp>
      <p:sp>
        <p:nvSpPr>
          <p:cNvPr id="4" name="Text Placeholder 3">
            <a:extLst>
              <a:ext uri="{FF2B5EF4-FFF2-40B4-BE49-F238E27FC236}">
                <a16:creationId xmlns:a16="http://schemas.microsoft.com/office/drawing/2014/main" id="{4CE20765-D41A-9D86-7457-DC0E46DF1473}"/>
              </a:ext>
            </a:extLst>
          </p:cNvPr>
          <p:cNvSpPr>
            <a:spLocks noGrp="1"/>
          </p:cNvSpPr>
          <p:nvPr>
            <p:ph type="body" sz="quarter" idx="10"/>
          </p:nvPr>
        </p:nvSpPr>
        <p:spPr/>
        <p:txBody>
          <a:bodyPr/>
          <a:lstStyle/>
          <a:p>
            <a:r>
              <a:rPr lang="en-US" dirty="0"/>
              <a:t>OpenID Connect = OIDC Core (2014) plus ever-evolving extensions &amp; additions </a:t>
            </a:r>
          </a:p>
          <a:p>
            <a:pPr lvl="1"/>
            <a:r>
              <a:rPr lang="en-US" dirty="0">
                <a:hlinkClick r:id="rId2"/>
              </a:rPr>
              <a:t>https://openid.net/specs/openid-connect-core-1_0.html</a:t>
            </a:r>
            <a:r>
              <a:rPr lang="en-US" dirty="0"/>
              <a:t> </a:t>
            </a:r>
          </a:p>
          <a:p>
            <a:pPr lvl="1"/>
            <a:r>
              <a:rPr lang="en-US" dirty="0"/>
              <a:t> List of current extensions: </a:t>
            </a:r>
            <a:r>
              <a:rPr lang="en-US" dirty="0">
                <a:hlinkClick r:id="rId3"/>
              </a:rPr>
              <a:t>https://openid.net/connect/</a:t>
            </a:r>
            <a:endParaRPr lang="en-US" dirty="0"/>
          </a:p>
        </p:txBody>
      </p:sp>
    </p:spTree>
    <p:extLst>
      <p:ext uri="{BB962C8B-B14F-4D97-AF65-F5344CB8AC3E}">
        <p14:creationId xmlns:p14="http://schemas.microsoft.com/office/powerpoint/2010/main" val="1710530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80921-20CD-8E79-896F-E5D160F1017A}"/>
              </a:ext>
            </a:extLst>
          </p:cNvPr>
          <p:cNvSpPr>
            <a:spLocks noGrp="1"/>
          </p:cNvSpPr>
          <p:nvPr>
            <p:ph type="title"/>
          </p:nvPr>
        </p:nvSpPr>
        <p:spPr/>
        <p:txBody>
          <a:bodyPr/>
          <a:lstStyle/>
          <a:p>
            <a:r>
              <a:rPr lang="en-US" sz="6600" dirty="0"/>
              <a:t>These standards are very much a fast-evolving target. </a:t>
            </a:r>
            <a:br>
              <a:rPr lang="en-US" sz="6600" dirty="0"/>
            </a:br>
            <a:r>
              <a:rPr lang="en-US" sz="6600" dirty="0"/>
              <a:t>We need to keep up.</a:t>
            </a:r>
            <a:endParaRPr lang="en-BE" sz="6600" dirty="0"/>
          </a:p>
        </p:txBody>
      </p:sp>
      <p:sp>
        <p:nvSpPr>
          <p:cNvPr id="5" name="Text Placeholder 4">
            <a:extLst>
              <a:ext uri="{FF2B5EF4-FFF2-40B4-BE49-F238E27FC236}">
                <a16:creationId xmlns:a16="http://schemas.microsoft.com/office/drawing/2014/main" id="{DC0988E0-865A-FA0A-1D32-373F52A5AE87}"/>
              </a:ext>
            </a:extLst>
          </p:cNvPr>
          <p:cNvSpPr>
            <a:spLocks noGrp="1"/>
          </p:cNvSpPr>
          <p:nvPr>
            <p:ph type="body" sz="quarter" idx="10"/>
          </p:nvPr>
        </p:nvSpPr>
        <p:spPr/>
        <p:txBody>
          <a:bodyPr/>
          <a:lstStyle/>
          <a:p>
            <a:r>
              <a:rPr lang="en-US" dirty="0"/>
              <a:t>The current state of OAuth / OIDC</a:t>
            </a:r>
            <a:endParaRPr lang="en-BE" dirty="0"/>
          </a:p>
        </p:txBody>
      </p:sp>
    </p:spTree>
    <p:extLst>
      <p:ext uri="{BB962C8B-B14F-4D97-AF65-F5344CB8AC3E}">
        <p14:creationId xmlns:p14="http://schemas.microsoft.com/office/powerpoint/2010/main" val="800383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806EB6C-1136-ECCC-0389-7C3F8CD6059D}"/>
              </a:ext>
            </a:extLst>
          </p:cNvPr>
          <p:cNvSpPr>
            <a:spLocks noGrp="1"/>
          </p:cNvSpPr>
          <p:nvPr>
            <p:ph sz="quarter" idx="14"/>
          </p:nvPr>
        </p:nvSpPr>
        <p:spPr/>
        <p:txBody>
          <a:bodyPr/>
          <a:lstStyle/>
          <a:p>
            <a:r>
              <a:rPr lang="en-US" dirty="0"/>
              <a:t>Authentication in ASP.NET Core</a:t>
            </a:r>
            <a:endParaRPr lang="en-BE" dirty="0"/>
          </a:p>
        </p:txBody>
      </p:sp>
      <p:sp>
        <p:nvSpPr>
          <p:cNvPr id="4" name="Text Placeholder 3">
            <a:extLst>
              <a:ext uri="{FF2B5EF4-FFF2-40B4-BE49-F238E27FC236}">
                <a16:creationId xmlns:a16="http://schemas.microsoft.com/office/drawing/2014/main" id="{01AD4D71-1087-3FE1-E897-1C8CF4B3ECD3}"/>
              </a:ext>
            </a:extLst>
          </p:cNvPr>
          <p:cNvSpPr>
            <a:spLocks noGrp="1"/>
          </p:cNvSpPr>
          <p:nvPr>
            <p:ph type="body" sz="quarter" idx="10"/>
          </p:nvPr>
        </p:nvSpPr>
        <p:spPr/>
        <p:txBody>
          <a:bodyPr/>
          <a:lstStyle/>
          <a:p>
            <a:r>
              <a:rPr lang="en-US" dirty="0"/>
              <a:t>The </a:t>
            </a:r>
            <a:r>
              <a:rPr lang="en-US" dirty="0" err="1">
                <a:solidFill>
                  <a:schemeClr val="accent6"/>
                </a:solidFill>
                <a:latin typeface="Roboto Mono" pitchFamily="2" charset="0"/>
                <a:ea typeface="Roboto Mono" pitchFamily="2" charset="0"/>
              </a:rPr>
              <a:t>IAuthenticationService</a:t>
            </a:r>
            <a:r>
              <a:rPr lang="en-US" dirty="0"/>
              <a:t> (used by the authentication middleware) handles authentication</a:t>
            </a:r>
          </a:p>
          <a:p>
            <a:r>
              <a:rPr lang="en-US" dirty="0"/>
              <a:t>It uses registered authentication handlers to complete authentication-related actions</a:t>
            </a:r>
          </a:p>
          <a:p>
            <a:pPr lvl="1"/>
            <a:r>
              <a:rPr lang="en-US" dirty="0"/>
              <a:t>Examples of actions: authenticating a user, responding when an unauthenticated user tries to access a restricted resource</a:t>
            </a:r>
          </a:p>
          <a:p>
            <a:pPr lvl="1"/>
            <a:r>
              <a:rPr lang="en-US" dirty="0" err="1">
                <a:solidFill>
                  <a:schemeClr val="accent6"/>
                </a:solidFill>
                <a:latin typeface="Roboto Mono" pitchFamily="2" charset="0"/>
                <a:ea typeface="Roboto Mono" pitchFamily="2" charset="0"/>
              </a:rPr>
              <a:t>AddCookie</a:t>
            </a:r>
            <a:r>
              <a:rPr lang="en-US" dirty="0">
                <a:solidFill>
                  <a:schemeClr val="accent6"/>
                </a:solidFill>
                <a:latin typeface="Roboto Mono" pitchFamily="2" charset="0"/>
                <a:ea typeface="Roboto Mono" pitchFamily="2" charset="0"/>
              </a:rPr>
              <a:t>()</a:t>
            </a:r>
            <a:r>
              <a:rPr lang="en-US" dirty="0"/>
              <a:t>, </a:t>
            </a:r>
            <a:r>
              <a:rPr lang="en-US" dirty="0" err="1">
                <a:solidFill>
                  <a:schemeClr val="accent6"/>
                </a:solidFill>
                <a:latin typeface="Roboto Mono" pitchFamily="2" charset="0"/>
                <a:ea typeface="Roboto Mono" pitchFamily="2" charset="0"/>
              </a:rPr>
              <a:t>AddJwtBearer</a:t>
            </a:r>
            <a:r>
              <a:rPr lang="en-US" dirty="0">
                <a:solidFill>
                  <a:schemeClr val="accent6"/>
                </a:solidFill>
                <a:latin typeface="Roboto Mono" pitchFamily="2" charset="0"/>
                <a:ea typeface="Roboto Mono" pitchFamily="2" charset="0"/>
              </a:rPr>
              <a:t>()</a:t>
            </a:r>
            <a:r>
              <a:rPr lang="en-US" dirty="0"/>
              <a:t>, </a:t>
            </a:r>
            <a:r>
              <a:rPr lang="en-US" dirty="0" err="1">
                <a:solidFill>
                  <a:schemeClr val="accent6"/>
                </a:solidFill>
                <a:latin typeface="Roboto Mono" pitchFamily="2" charset="0"/>
                <a:ea typeface="Roboto Mono" pitchFamily="2" charset="0"/>
              </a:rPr>
              <a:t>AddOpenIdConnect</a:t>
            </a:r>
            <a:r>
              <a:rPr lang="en-US" dirty="0">
                <a:solidFill>
                  <a:schemeClr val="accent6"/>
                </a:solidFill>
                <a:latin typeface="Roboto Mono" pitchFamily="2" charset="0"/>
                <a:ea typeface="Roboto Mono" pitchFamily="2" charset="0"/>
              </a:rPr>
              <a:t>()</a:t>
            </a:r>
            <a:r>
              <a:rPr lang="en-US" dirty="0"/>
              <a:t>, …</a:t>
            </a:r>
          </a:p>
          <a:p>
            <a:pPr lvl="1"/>
            <a:endParaRPr lang="en-BE" dirty="0"/>
          </a:p>
        </p:txBody>
      </p:sp>
    </p:spTree>
    <p:extLst>
      <p:ext uri="{BB962C8B-B14F-4D97-AF65-F5344CB8AC3E}">
        <p14:creationId xmlns:p14="http://schemas.microsoft.com/office/powerpoint/2010/main" val="4248249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F66A83-4094-933C-A6DD-F0E32AE39AFB}"/>
              </a:ext>
            </a:extLst>
          </p:cNvPr>
          <p:cNvSpPr>
            <a:spLocks noGrp="1"/>
          </p:cNvSpPr>
          <p:nvPr>
            <p:ph type="title"/>
          </p:nvPr>
        </p:nvSpPr>
        <p:spPr>
          <a:xfrm>
            <a:off x="1457325" y="1700784"/>
            <a:ext cx="14178915" cy="6024614"/>
          </a:xfrm>
        </p:spPr>
        <p:txBody>
          <a:bodyPr/>
          <a:lstStyle/>
          <a:p>
            <a:r>
              <a:rPr lang="en-US" dirty="0"/>
              <a:t>Authentication is the process of determining who someone/something is.</a:t>
            </a:r>
            <a:br>
              <a:rPr lang="en-US" dirty="0"/>
            </a:br>
            <a:br>
              <a:rPr lang="en-US" sz="4000" dirty="0"/>
            </a:br>
            <a:r>
              <a:rPr lang="en-US" sz="4000" dirty="0"/>
              <a:t>That doesn’t mean you’ll use that information to restrict access to your application (e.g.: an OIDC call that doesn’t result in an application cookie)</a:t>
            </a:r>
            <a:br>
              <a:rPr lang="en-BE" sz="4000" dirty="0"/>
            </a:br>
            <a:endParaRPr lang="en-BE" dirty="0"/>
          </a:p>
        </p:txBody>
      </p:sp>
    </p:spTree>
    <p:extLst>
      <p:ext uri="{BB962C8B-B14F-4D97-AF65-F5344CB8AC3E}">
        <p14:creationId xmlns:p14="http://schemas.microsoft.com/office/powerpoint/2010/main" val="569043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F3737F-E7B6-D692-A224-752A2DBE612C}"/>
              </a:ext>
            </a:extLst>
          </p:cNvPr>
          <p:cNvSpPr>
            <a:spLocks noGrp="1"/>
          </p:cNvSpPr>
          <p:nvPr>
            <p:ph sz="quarter" idx="14"/>
          </p:nvPr>
        </p:nvSpPr>
        <p:spPr/>
        <p:txBody>
          <a:bodyPr/>
          <a:lstStyle/>
          <a:p>
            <a:r>
              <a:rPr lang="en-US" dirty="0"/>
              <a:t>Authentication in ASP.NET Core</a:t>
            </a:r>
            <a:endParaRPr lang="en-BE" dirty="0"/>
          </a:p>
        </p:txBody>
      </p:sp>
      <p:sp>
        <p:nvSpPr>
          <p:cNvPr id="4" name="Text Placeholder 3">
            <a:extLst>
              <a:ext uri="{FF2B5EF4-FFF2-40B4-BE49-F238E27FC236}">
                <a16:creationId xmlns:a16="http://schemas.microsoft.com/office/drawing/2014/main" id="{01AD4D71-1087-3FE1-E897-1C8CF4B3ECD3}"/>
              </a:ext>
            </a:extLst>
          </p:cNvPr>
          <p:cNvSpPr>
            <a:spLocks noGrp="1"/>
          </p:cNvSpPr>
          <p:nvPr>
            <p:ph type="body" sz="quarter" idx="10"/>
          </p:nvPr>
        </p:nvSpPr>
        <p:spPr/>
        <p:txBody>
          <a:bodyPr/>
          <a:lstStyle/>
          <a:p>
            <a:r>
              <a:rPr lang="en-US" dirty="0"/>
              <a:t>A registered authentication handler + configuration options is called an authentication scheme</a:t>
            </a:r>
          </a:p>
          <a:p>
            <a:pPr lvl="1"/>
            <a:r>
              <a:rPr lang="en-US" dirty="0"/>
              <a:t>You can refer to a specific handler by referring to its scheme name</a:t>
            </a:r>
          </a:p>
          <a:p>
            <a:r>
              <a:rPr lang="en-US" dirty="0"/>
              <a:t>Technically, the scheme is just a name you can refer to of which the behavior is implemented by a corresponding handler</a:t>
            </a:r>
            <a:endParaRPr lang="en-BE" dirty="0"/>
          </a:p>
        </p:txBody>
      </p:sp>
    </p:spTree>
    <p:extLst>
      <p:ext uri="{BB962C8B-B14F-4D97-AF65-F5344CB8AC3E}">
        <p14:creationId xmlns:p14="http://schemas.microsoft.com/office/powerpoint/2010/main" val="2681810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3CBC5F-8717-FDC1-6559-D2D8CC2FB7AD}"/>
              </a:ext>
            </a:extLst>
          </p:cNvPr>
          <p:cNvSpPr>
            <a:spLocks noGrp="1"/>
          </p:cNvSpPr>
          <p:nvPr>
            <p:ph type="body" sz="quarter" idx="15"/>
          </p:nvPr>
        </p:nvSpPr>
        <p:spPr/>
        <p:txBody>
          <a:bodyPr/>
          <a:lstStyle/>
          <a:p>
            <a:r>
              <a:rPr lang="en-US" dirty="0" err="1">
                <a:solidFill>
                  <a:schemeClr val="accent6"/>
                </a:solidFill>
                <a:latin typeface="Roboto Mono" pitchFamily="2" charset="0"/>
                <a:ea typeface="Roboto Mono" pitchFamily="2" charset="0"/>
              </a:rPr>
              <a:t>AuthenticateAsync</a:t>
            </a:r>
            <a:r>
              <a:rPr lang="en-US" dirty="0"/>
              <a:t>: construct an identity based on a certain request context</a:t>
            </a:r>
            <a:br>
              <a:rPr lang="en-US" dirty="0"/>
            </a:br>
            <a:r>
              <a:rPr lang="en-US" dirty="0"/>
              <a:t>E.g.: from a cookie, from a token, …</a:t>
            </a:r>
            <a:endParaRPr lang="en-BE" dirty="0"/>
          </a:p>
        </p:txBody>
      </p:sp>
      <p:sp>
        <p:nvSpPr>
          <p:cNvPr id="8" name="Text Placeholder 7">
            <a:extLst>
              <a:ext uri="{FF2B5EF4-FFF2-40B4-BE49-F238E27FC236}">
                <a16:creationId xmlns:a16="http://schemas.microsoft.com/office/drawing/2014/main" id="{5BC08A93-C379-16C0-2B44-45C78C011E25}"/>
              </a:ext>
            </a:extLst>
          </p:cNvPr>
          <p:cNvSpPr>
            <a:spLocks noGrp="1"/>
          </p:cNvSpPr>
          <p:nvPr>
            <p:ph type="body" sz="quarter" idx="17"/>
          </p:nvPr>
        </p:nvSpPr>
        <p:spPr/>
        <p:txBody>
          <a:bodyPr/>
          <a:lstStyle/>
          <a:p>
            <a:r>
              <a:rPr lang="en-US" dirty="0" err="1">
                <a:solidFill>
                  <a:schemeClr val="accent6"/>
                </a:solidFill>
                <a:latin typeface="Roboto Mono" pitchFamily="2" charset="0"/>
                <a:ea typeface="Roboto Mono" pitchFamily="2" charset="0"/>
              </a:rPr>
              <a:t>ChallengeAsync</a:t>
            </a:r>
            <a:r>
              <a:rPr lang="en-US" dirty="0"/>
              <a:t>: challenge the current request using a specific scheme (triggers the scheme’s handler if needed).  </a:t>
            </a:r>
            <a:br>
              <a:rPr lang="en-US" dirty="0"/>
            </a:br>
            <a:r>
              <a:rPr lang="en-US" dirty="0"/>
              <a:t>E.g.: redirect to a login page.</a:t>
            </a:r>
            <a:endParaRPr lang="en-BE" dirty="0"/>
          </a:p>
        </p:txBody>
      </p:sp>
      <p:sp>
        <p:nvSpPr>
          <p:cNvPr id="10" name="Text Placeholder 9">
            <a:extLst>
              <a:ext uri="{FF2B5EF4-FFF2-40B4-BE49-F238E27FC236}">
                <a16:creationId xmlns:a16="http://schemas.microsoft.com/office/drawing/2014/main" id="{C155753A-4CFA-27E6-067B-385CFEAA04E2}"/>
              </a:ext>
            </a:extLst>
          </p:cNvPr>
          <p:cNvSpPr>
            <a:spLocks noGrp="1"/>
          </p:cNvSpPr>
          <p:nvPr>
            <p:ph type="body" sz="quarter" idx="19"/>
          </p:nvPr>
        </p:nvSpPr>
        <p:spPr/>
        <p:txBody>
          <a:bodyPr/>
          <a:lstStyle/>
          <a:p>
            <a:r>
              <a:rPr lang="en-US" dirty="0" err="1">
                <a:solidFill>
                  <a:schemeClr val="accent6"/>
                </a:solidFill>
                <a:latin typeface="Roboto Mono" pitchFamily="2" charset="0"/>
                <a:ea typeface="Roboto Mono" pitchFamily="2" charset="0"/>
              </a:rPr>
              <a:t>ForbidAsync</a:t>
            </a:r>
            <a:r>
              <a:rPr lang="en-US" dirty="0"/>
              <a:t>: trigger whatever should happen when an authenticated user is forbidden access . </a:t>
            </a:r>
            <a:br>
              <a:rPr lang="en-US" dirty="0"/>
            </a:br>
            <a:r>
              <a:rPr lang="en-US" dirty="0"/>
              <a:t>E.g.: return a 403.</a:t>
            </a:r>
          </a:p>
        </p:txBody>
      </p:sp>
      <p:sp>
        <p:nvSpPr>
          <p:cNvPr id="4" name="Title 3">
            <a:extLst>
              <a:ext uri="{FF2B5EF4-FFF2-40B4-BE49-F238E27FC236}">
                <a16:creationId xmlns:a16="http://schemas.microsoft.com/office/drawing/2014/main" id="{FA08CBDB-D927-A8CC-06E5-D8CCDFCC2687}"/>
              </a:ext>
            </a:extLst>
          </p:cNvPr>
          <p:cNvSpPr>
            <a:spLocks noGrp="1"/>
          </p:cNvSpPr>
          <p:nvPr>
            <p:ph type="title"/>
          </p:nvPr>
        </p:nvSpPr>
        <p:spPr/>
        <p:txBody>
          <a:bodyPr/>
          <a:lstStyle/>
          <a:p>
            <a:r>
              <a:rPr lang="en-US" dirty="0"/>
              <a:t>Common Authentication Calls on a Request</a:t>
            </a:r>
            <a:endParaRPr lang="en-BE" dirty="0"/>
          </a:p>
        </p:txBody>
      </p:sp>
      <p:pic>
        <p:nvPicPr>
          <p:cNvPr id="2050" name="Picture 2" descr="checkmark-3">
            <a:extLst>
              <a:ext uri="{FF2B5EF4-FFF2-40B4-BE49-F238E27FC236}">
                <a16:creationId xmlns:a16="http://schemas.microsoft.com/office/drawing/2014/main" id="{6722BC5F-A05E-E6E1-1248-4DA86622DB4A}"/>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942181" y="2625725"/>
            <a:ext cx="1717675" cy="1717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eckmark-3">
            <a:extLst>
              <a:ext uri="{FF2B5EF4-FFF2-40B4-BE49-F238E27FC236}">
                <a16:creationId xmlns:a16="http://schemas.microsoft.com/office/drawing/2014/main" id="{3609BC80-64D2-D54B-F0C1-363E131FCC4B}"/>
              </a:ext>
            </a:extLst>
          </p:cNvPr>
          <p:cNvPicPr>
            <a:picLocks noGrp="1" noChangeAspect="1" noChangeArrowheads="1"/>
          </p:cNvPicPr>
          <p:nvPr>
            <p:ph sz="quarter" idx="18"/>
          </p:nvPr>
        </p:nvPicPr>
        <p:blipFill>
          <a:blip r:embed="rId2">
            <a:extLst>
              <a:ext uri="{28A0092B-C50C-407E-A947-70E740481C1C}">
                <a14:useLocalDpi xmlns:a14="http://schemas.microsoft.com/office/drawing/2010/main" val="0"/>
              </a:ext>
            </a:extLst>
          </a:blip>
          <a:srcRect/>
          <a:stretch>
            <a:fillRect/>
          </a:stretch>
        </p:blipFill>
        <p:spPr bwMode="auto">
          <a:xfrm>
            <a:off x="942181" y="7483475"/>
            <a:ext cx="1717675" cy="17176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eckmark-3">
            <a:extLst>
              <a:ext uri="{FF2B5EF4-FFF2-40B4-BE49-F238E27FC236}">
                <a16:creationId xmlns:a16="http://schemas.microsoft.com/office/drawing/2014/main" id="{EF49C62B-1ACF-664A-1B25-906DEA057830}"/>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941387" y="5080000"/>
            <a:ext cx="1719263" cy="171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336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3C684FA-6903-D78A-C9E6-E54DB80E867C}"/>
              </a:ext>
            </a:extLst>
          </p:cNvPr>
          <p:cNvSpPr>
            <a:spLocks noGrp="1"/>
          </p:cNvSpPr>
          <p:nvPr>
            <p:ph type="body" sz="quarter" idx="14"/>
          </p:nvPr>
        </p:nvSpPr>
        <p:spPr/>
        <p:txBody>
          <a:bodyPr/>
          <a:lstStyle/>
          <a:p>
            <a:r>
              <a:rPr lang="en-US" dirty="0"/>
              <a:t>Let’s have a look at the demo app</a:t>
            </a:r>
            <a:endParaRPr lang="en-BE" dirty="0"/>
          </a:p>
        </p:txBody>
      </p:sp>
      <p:sp>
        <p:nvSpPr>
          <p:cNvPr id="4" name="Text Placeholder 3">
            <a:extLst>
              <a:ext uri="{FF2B5EF4-FFF2-40B4-BE49-F238E27FC236}">
                <a16:creationId xmlns:a16="http://schemas.microsoft.com/office/drawing/2014/main" id="{DA1B9ADC-8CE7-4FD9-6C32-CCA7E8C8C118}"/>
              </a:ext>
            </a:extLst>
          </p:cNvPr>
          <p:cNvSpPr>
            <a:spLocks noGrp="1"/>
          </p:cNvSpPr>
          <p:nvPr>
            <p:ph type="body" sz="quarter" idx="13"/>
          </p:nvPr>
        </p:nvSpPr>
        <p:spPr/>
        <p:txBody>
          <a:bodyPr/>
          <a:lstStyle/>
          <a:p>
            <a:r>
              <a:rPr lang="en-US" dirty="0"/>
              <a:t>Demo</a:t>
            </a:r>
            <a:endParaRPr lang="en-BE" dirty="0"/>
          </a:p>
        </p:txBody>
      </p:sp>
    </p:spTree>
    <p:extLst>
      <p:ext uri="{BB962C8B-B14F-4D97-AF65-F5344CB8AC3E}">
        <p14:creationId xmlns:p14="http://schemas.microsoft.com/office/powerpoint/2010/main" val="1975790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0C47C3-CB52-0194-DC1E-778C6A742DAD}"/>
              </a:ext>
            </a:extLst>
          </p:cNvPr>
          <p:cNvSpPr>
            <a:spLocks noGrp="1"/>
          </p:cNvSpPr>
          <p:nvPr>
            <p:ph type="title"/>
          </p:nvPr>
        </p:nvSpPr>
        <p:spPr/>
        <p:txBody>
          <a:bodyPr/>
          <a:lstStyle/>
          <a:p>
            <a:r>
              <a:rPr lang="en-US" dirty="0"/>
              <a:t>Defense in Depth</a:t>
            </a:r>
            <a:endParaRPr lang="en-BE" dirty="0"/>
          </a:p>
        </p:txBody>
      </p:sp>
      <p:sp>
        <p:nvSpPr>
          <p:cNvPr id="5" name="Text Placeholder 4">
            <a:extLst>
              <a:ext uri="{FF2B5EF4-FFF2-40B4-BE49-F238E27FC236}">
                <a16:creationId xmlns:a16="http://schemas.microsoft.com/office/drawing/2014/main" id="{501E11E6-AB0D-89AE-1A71-416CF08DD13E}"/>
              </a:ext>
            </a:extLst>
          </p:cNvPr>
          <p:cNvSpPr>
            <a:spLocks noGrp="1"/>
          </p:cNvSpPr>
          <p:nvPr>
            <p:ph type="body" sz="quarter" idx="10"/>
          </p:nvPr>
        </p:nvSpPr>
        <p:spPr/>
        <p:txBody>
          <a:bodyPr/>
          <a:lstStyle/>
          <a:p>
            <a:r>
              <a:rPr lang="en-US" dirty="0"/>
              <a:t>Defend a system against any particular attack using several independent methods.  Originally conceived by the National Security Agency (NSA) as a comprehensive approach to information and electronic security.</a:t>
            </a:r>
            <a:endParaRPr lang="en-BE" dirty="0"/>
          </a:p>
        </p:txBody>
      </p:sp>
      <p:sp>
        <p:nvSpPr>
          <p:cNvPr id="6" name="Text Placeholder 5">
            <a:extLst>
              <a:ext uri="{FF2B5EF4-FFF2-40B4-BE49-F238E27FC236}">
                <a16:creationId xmlns:a16="http://schemas.microsoft.com/office/drawing/2014/main" id="{3BFBF7E2-2571-531A-25CB-286E3AE82643}"/>
              </a:ext>
            </a:extLst>
          </p:cNvPr>
          <p:cNvSpPr>
            <a:spLocks noGrp="1"/>
          </p:cNvSpPr>
          <p:nvPr>
            <p:ph type="body" sz="quarter" idx="12"/>
          </p:nvPr>
        </p:nvSpPr>
        <p:spPr/>
        <p:txBody>
          <a:bodyPr/>
          <a:lstStyle/>
          <a:p>
            <a:endParaRPr lang="en-BE"/>
          </a:p>
        </p:txBody>
      </p:sp>
    </p:spTree>
    <p:extLst>
      <p:ext uri="{BB962C8B-B14F-4D97-AF65-F5344CB8AC3E}">
        <p14:creationId xmlns:p14="http://schemas.microsoft.com/office/powerpoint/2010/main" val="3003256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C52EFC-3057-AC3F-4AEF-5963FD58ECB5}"/>
              </a:ext>
            </a:extLst>
          </p:cNvPr>
          <p:cNvSpPr>
            <a:spLocks noGrp="1"/>
          </p:cNvSpPr>
          <p:nvPr>
            <p:ph type="body" sz="quarter" idx="10"/>
          </p:nvPr>
        </p:nvSpPr>
        <p:spPr/>
        <p:txBody>
          <a:bodyPr/>
          <a:lstStyle/>
          <a:p>
            <a:r>
              <a:rPr lang="en-US" dirty="0"/>
              <a:t>Hi, I’m Kevin.</a:t>
            </a:r>
          </a:p>
          <a:p>
            <a:pPr lvl="1"/>
            <a:r>
              <a:rPr lang="en-US" dirty="0"/>
              <a:t>Solution architect </a:t>
            </a:r>
            <a:br>
              <a:rPr lang="en-US" dirty="0"/>
            </a:br>
            <a:r>
              <a:rPr lang="en-US" dirty="0"/>
              <a:t>(started as junior dev in 2003)</a:t>
            </a:r>
          </a:p>
          <a:p>
            <a:pPr lvl="1"/>
            <a:r>
              <a:rPr lang="en-US" dirty="0"/>
              <a:t>Twitter: </a:t>
            </a:r>
            <a:r>
              <a:rPr lang="en-US" dirty="0">
                <a:solidFill>
                  <a:schemeClr val="accent6"/>
                </a:solidFill>
              </a:rPr>
              <a:t>@KevinDockx</a:t>
            </a:r>
            <a:r>
              <a:rPr lang="en-US" dirty="0"/>
              <a:t> </a:t>
            </a:r>
          </a:p>
          <a:p>
            <a:pPr lvl="1"/>
            <a:r>
              <a:rPr lang="en-US" dirty="0"/>
              <a:t>GitHub: </a:t>
            </a:r>
            <a:r>
              <a:rPr lang="en-US" dirty="0">
                <a:solidFill>
                  <a:schemeClr val="accent6"/>
                </a:solidFill>
              </a:rPr>
              <a:t>github.com/</a:t>
            </a:r>
            <a:r>
              <a:rPr lang="en-US" dirty="0" err="1">
                <a:solidFill>
                  <a:schemeClr val="accent6"/>
                </a:solidFill>
              </a:rPr>
              <a:t>KevinDockx</a:t>
            </a:r>
            <a:endParaRPr lang="en-US" dirty="0">
              <a:solidFill>
                <a:schemeClr val="accent6"/>
              </a:solidFill>
            </a:endParaRPr>
          </a:p>
          <a:p>
            <a:pPr lvl="1"/>
            <a:r>
              <a:rPr lang="en-US" dirty="0"/>
              <a:t>Pluralsight courses:  </a:t>
            </a:r>
            <a:r>
              <a:rPr lang="en-US" dirty="0">
                <a:solidFill>
                  <a:schemeClr val="accent6"/>
                </a:solidFill>
              </a:rPr>
              <a:t>pluralsight.com/profile/author/</a:t>
            </a:r>
            <a:r>
              <a:rPr lang="en-US" dirty="0" err="1">
                <a:solidFill>
                  <a:schemeClr val="accent6"/>
                </a:solidFill>
              </a:rPr>
              <a:t>kevin-dockx</a:t>
            </a:r>
            <a:endParaRPr lang="en-US" dirty="0">
              <a:solidFill>
                <a:schemeClr val="accent6"/>
              </a:solidFill>
            </a:endParaRPr>
          </a:p>
          <a:p>
            <a:pPr lvl="1"/>
            <a:r>
              <a:rPr lang="en-US" dirty="0"/>
              <a:t>MVP profile: </a:t>
            </a:r>
            <a:r>
              <a:rPr lang="en-US" dirty="0">
                <a:solidFill>
                  <a:schemeClr val="accent6"/>
                </a:solidFill>
              </a:rPr>
              <a:t>mvp.microsoft.com/</a:t>
            </a:r>
            <a:r>
              <a:rPr lang="en-US" dirty="0" err="1">
                <a:solidFill>
                  <a:schemeClr val="accent6"/>
                </a:solidFill>
              </a:rPr>
              <a:t>en</a:t>
            </a:r>
            <a:r>
              <a:rPr lang="en-US" dirty="0">
                <a:solidFill>
                  <a:schemeClr val="accent6"/>
                </a:solidFill>
              </a:rPr>
              <a:t>-us/</a:t>
            </a:r>
            <a:r>
              <a:rPr lang="en-US" dirty="0" err="1">
                <a:solidFill>
                  <a:schemeClr val="accent6"/>
                </a:solidFill>
              </a:rPr>
              <a:t>PublicProfile</a:t>
            </a:r>
            <a:r>
              <a:rPr lang="en-US" dirty="0">
                <a:solidFill>
                  <a:schemeClr val="accent6"/>
                </a:solidFill>
              </a:rPr>
              <a:t>/5000531</a:t>
            </a:r>
          </a:p>
          <a:p>
            <a:r>
              <a:rPr lang="en-US" dirty="0"/>
              <a:t>Code = good.  Wine = better.</a:t>
            </a:r>
            <a:endParaRPr lang="en-BE" dirty="0"/>
          </a:p>
        </p:txBody>
      </p:sp>
      <p:pic>
        <p:nvPicPr>
          <p:cNvPr id="7172" name="Picture 4" descr="hand-wave-1">
            <a:extLst>
              <a:ext uri="{FF2B5EF4-FFF2-40B4-BE49-F238E27FC236}">
                <a16:creationId xmlns:a16="http://schemas.microsoft.com/office/drawing/2014/main" id="{0C6A9215-9E2B-4C4E-EF11-DEA4507E5416}"/>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33438" y="2293144"/>
            <a:ext cx="5700712" cy="570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335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6A10C0-02E3-1E30-626D-E14CF68630B8}"/>
              </a:ext>
            </a:extLst>
          </p:cNvPr>
          <p:cNvSpPr>
            <a:spLocks noGrp="1"/>
          </p:cNvSpPr>
          <p:nvPr>
            <p:ph type="body" sz="quarter" idx="14"/>
          </p:nvPr>
        </p:nvSpPr>
        <p:spPr/>
        <p:txBody>
          <a:bodyPr/>
          <a:lstStyle/>
          <a:p>
            <a:r>
              <a:rPr lang="en-US" dirty="0"/>
              <a:t>Private key JWT</a:t>
            </a:r>
            <a:endParaRPr lang="en-BE" dirty="0"/>
          </a:p>
        </p:txBody>
      </p:sp>
      <p:sp>
        <p:nvSpPr>
          <p:cNvPr id="4" name="Title 3">
            <a:extLst>
              <a:ext uri="{FF2B5EF4-FFF2-40B4-BE49-F238E27FC236}">
                <a16:creationId xmlns:a16="http://schemas.microsoft.com/office/drawing/2014/main" id="{8E917445-516E-A74F-E92D-EC4EF512B2EC}"/>
              </a:ext>
            </a:extLst>
          </p:cNvPr>
          <p:cNvSpPr>
            <a:spLocks noGrp="1"/>
          </p:cNvSpPr>
          <p:nvPr>
            <p:ph type="title"/>
          </p:nvPr>
        </p:nvSpPr>
        <p:spPr/>
        <p:txBody>
          <a:bodyPr/>
          <a:lstStyle/>
          <a:p>
            <a:r>
              <a:rPr lang="en-US" dirty="0"/>
              <a:t>Improving Client Authentication</a:t>
            </a:r>
            <a:endParaRPr lang="en-BE" dirty="0"/>
          </a:p>
        </p:txBody>
      </p:sp>
      <p:sp>
        <p:nvSpPr>
          <p:cNvPr id="8" name="Text Placeholder 7">
            <a:extLst>
              <a:ext uri="{FF2B5EF4-FFF2-40B4-BE49-F238E27FC236}">
                <a16:creationId xmlns:a16="http://schemas.microsoft.com/office/drawing/2014/main" id="{D13D53B7-450A-4C2C-9F8F-6CC0D091B76A}"/>
              </a:ext>
            </a:extLst>
          </p:cNvPr>
          <p:cNvSpPr>
            <a:spLocks noGrp="1"/>
          </p:cNvSpPr>
          <p:nvPr>
            <p:ph type="body" sz="quarter" idx="16"/>
          </p:nvPr>
        </p:nvSpPr>
        <p:spPr/>
        <p:txBody>
          <a:bodyPr/>
          <a:lstStyle/>
          <a:p>
            <a:r>
              <a:rPr lang="en-US" dirty="0"/>
              <a:t>TLS client certificate</a:t>
            </a:r>
            <a:endParaRPr lang="en-BE" dirty="0"/>
          </a:p>
        </p:txBody>
      </p:sp>
      <p:pic>
        <p:nvPicPr>
          <p:cNvPr id="3074" name="Picture 2" descr="token">
            <a:extLst>
              <a:ext uri="{FF2B5EF4-FFF2-40B4-BE49-F238E27FC236}">
                <a16:creationId xmlns:a16="http://schemas.microsoft.com/office/drawing/2014/main" id="{3FFFBED5-3D7A-26AA-D098-0B16685B8435}"/>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2924175"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ertificate-2">
            <a:extLst>
              <a:ext uri="{FF2B5EF4-FFF2-40B4-BE49-F238E27FC236}">
                <a16:creationId xmlns:a16="http://schemas.microsoft.com/office/drawing/2014/main" id="{76EF2340-8D08-923C-7597-B54E09C4A6C1}"/>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11549063"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360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6A10C0-02E3-1E30-626D-E14CF68630B8}"/>
              </a:ext>
            </a:extLst>
          </p:cNvPr>
          <p:cNvSpPr>
            <a:spLocks noGrp="1"/>
          </p:cNvSpPr>
          <p:nvPr>
            <p:ph type="body" sz="quarter" idx="14"/>
          </p:nvPr>
        </p:nvSpPr>
        <p:spPr/>
        <p:txBody>
          <a:bodyPr/>
          <a:lstStyle/>
          <a:p>
            <a:r>
              <a:rPr lang="en-US" dirty="0"/>
              <a:t>Private key JWT</a:t>
            </a:r>
            <a:endParaRPr lang="en-BE" dirty="0"/>
          </a:p>
        </p:txBody>
      </p:sp>
      <p:sp>
        <p:nvSpPr>
          <p:cNvPr id="4" name="Title 3">
            <a:extLst>
              <a:ext uri="{FF2B5EF4-FFF2-40B4-BE49-F238E27FC236}">
                <a16:creationId xmlns:a16="http://schemas.microsoft.com/office/drawing/2014/main" id="{8E917445-516E-A74F-E92D-EC4EF512B2EC}"/>
              </a:ext>
            </a:extLst>
          </p:cNvPr>
          <p:cNvSpPr>
            <a:spLocks noGrp="1"/>
          </p:cNvSpPr>
          <p:nvPr>
            <p:ph type="title"/>
          </p:nvPr>
        </p:nvSpPr>
        <p:spPr/>
        <p:txBody>
          <a:bodyPr/>
          <a:lstStyle/>
          <a:p>
            <a:r>
              <a:rPr lang="en-US" dirty="0"/>
              <a:t>Improving Client Authentication</a:t>
            </a:r>
            <a:endParaRPr lang="en-BE" dirty="0"/>
          </a:p>
        </p:txBody>
      </p:sp>
      <p:sp>
        <p:nvSpPr>
          <p:cNvPr id="8" name="Text Placeholder 7">
            <a:extLst>
              <a:ext uri="{FF2B5EF4-FFF2-40B4-BE49-F238E27FC236}">
                <a16:creationId xmlns:a16="http://schemas.microsoft.com/office/drawing/2014/main" id="{D13D53B7-450A-4C2C-9F8F-6CC0D091B76A}"/>
              </a:ext>
            </a:extLst>
          </p:cNvPr>
          <p:cNvSpPr>
            <a:spLocks noGrp="1"/>
          </p:cNvSpPr>
          <p:nvPr>
            <p:ph type="body" sz="quarter" idx="16"/>
          </p:nvPr>
        </p:nvSpPr>
        <p:spPr/>
        <p:txBody>
          <a:bodyPr/>
          <a:lstStyle/>
          <a:p>
            <a:r>
              <a:rPr lang="en-US" dirty="0">
                <a:solidFill>
                  <a:schemeClr val="bg1">
                    <a:lumMod val="75000"/>
                  </a:schemeClr>
                </a:solidFill>
              </a:rPr>
              <a:t>TLS client certificate</a:t>
            </a:r>
            <a:endParaRPr lang="en-BE" dirty="0">
              <a:solidFill>
                <a:schemeClr val="bg1">
                  <a:lumMod val="75000"/>
                </a:schemeClr>
              </a:solidFill>
            </a:endParaRPr>
          </a:p>
        </p:txBody>
      </p:sp>
      <p:pic>
        <p:nvPicPr>
          <p:cNvPr id="3074" name="Picture 2" descr="token">
            <a:extLst>
              <a:ext uri="{FF2B5EF4-FFF2-40B4-BE49-F238E27FC236}">
                <a16:creationId xmlns:a16="http://schemas.microsoft.com/office/drawing/2014/main" id="{3FFFBED5-3D7A-26AA-D098-0B16685B8435}"/>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2924175"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ertificate-2">
            <a:extLst>
              <a:ext uri="{FF2B5EF4-FFF2-40B4-BE49-F238E27FC236}">
                <a16:creationId xmlns:a16="http://schemas.microsoft.com/office/drawing/2014/main" id="{76EF2340-8D08-923C-7597-B54E09C4A6C1}"/>
              </a:ext>
            </a:extLst>
          </p:cNvPr>
          <p:cNvPicPr>
            <a:picLocks noGrp="1" noChangeAspect="1" noChangeArrowheads="1"/>
          </p:cNvPicPr>
          <p:nvPr>
            <p:ph sz="quarter" idx="15"/>
          </p:nvPr>
        </p:nvPicPr>
        <p:blipFill>
          <a:blip r:embed="rId3">
            <a:grayscl/>
            <a:extLst>
              <a:ext uri="{28A0092B-C50C-407E-A947-70E740481C1C}">
                <a14:useLocalDpi xmlns:a14="http://schemas.microsoft.com/office/drawing/2010/main" val="0"/>
              </a:ext>
            </a:extLst>
          </a:blip>
          <a:srcRect/>
          <a:stretch>
            <a:fillRect/>
          </a:stretch>
        </p:blipFill>
        <p:spPr bwMode="auto">
          <a:xfrm>
            <a:off x="11549063"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937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C0860FF-25DA-E921-E4F9-F5EEA0EE1549}"/>
              </a:ext>
            </a:extLst>
          </p:cNvPr>
          <p:cNvSpPr>
            <a:spLocks noGrp="1"/>
          </p:cNvSpPr>
          <p:nvPr>
            <p:ph type="body" sz="quarter" idx="15"/>
          </p:nvPr>
        </p:nvSpPr>
        <p:spPr/>
        <p:txBody>
          <a:bodyPr/>
          <a:lstStyle/>
          <a:p>
            <a:r>
              <a:rPr lang="en-GB" sz="3200" dirty="0"/>
              <a:t>Very basic form of authentication</a:t>
            </a:r>
          </a:p>
        </p:txBody>
      </p:sp>
      <p:sp>
        <p:nvSpPr>
          <p:cNvPr id="11" name="Text Placeholder 10">
            <a:extLst>
              <a:ext uri="{FF2B5EF4-FFF2-40B4-BE49-F238E27FC236}">
                <a16:creationId xmlns:a16="http://schemas.microsoft.com/office/drawing/2014/main" id="{D2DFAD24-73B6-A81D-47C9-6BB865D49FCD}"/>
              </a:ext>
            </a:extLst>
          </p:cNvPr>
          <p:cNvSpPr>
            <a:spLocks noGrp="1"/>
          </p:cNvSpPr>
          <p:nvPr>
            <p:ph type="body" sz="quarter" idx="17"/>
          </p:nvPr>
        </p:nvSpPr>
        <p:spPr>
          <a:xfrm>
            <a:off x="3341073" y="4987397"/>
            <a:ext cx="14801648" cy="1904990"/>
          </a:xfrm>
        </p:spPr>
        <p:txBody>
          <a:bodyPr/>
          <a:lstStyle/>
          <a:p>
            <a:r>
              <a:rPr lang="en-US" dirty="0"/>
              <a:t>IDP cannot assert the identity of the client requesting the token.  Private key JWTs are signed, which ensures what comes in is created by the client and hasn’t been tampered with.</a:t>
            </a:r>
          </a:p>
        </p:txBody>
      </p:sp>
      <p:sp>
        <p:nvSpPr>
          <p:cNvPr id="13" name="Text Placeholder 12">
            <a:extLst>
              <a:ext uri="{FF2B5EF4-FFF2-40B4-BE49-F238E27FC236}">
                <a16:creationId xmlns:a16="http://schemas.microsoft.com/office/drawing/2014/main" id="{B493F387-3A75-6B5C-88B1-07784C028632}"/>
              </a:ext>
            </a:extLst>
          </p:cNvPr>
          <p:cNvSpPr>
            <a:spLocks noGrp="1"/>
          </p:cNvSpPr>
          <p:nvPr>
            <p:ph type="body" sz="quarter" idx="19"/>
          </p:nvPr>
        </p:nvSpPr>
        <p:spPr/>
        <p:txBody>
          <a:bodyPr/>
          <a:lstStyle/>
          <a:p>
            <a:r>
              <a:rPr lang="en-US" dirty="0"/>
              <a:t>Secrets get passed around, committed, …</a:t>
            </a:r>
            <a:endParaRPr lang="en-BE" dirty="0"/>
          </a:p>
        </p:txBody>
      </p:sp>
      <p:sp>
        <p:nvSpPr>
          <p:cNvPr id="7" name="Title 6">
            <a:extLst>
              <a:ext uri="{FF2B5EF4-FFF2-40B4-BE49-F238E27FC236}">
                <a16:creationId xmlns:a16="http://schemas.microsoft.com/office/drawing/2014/main" id="{1EF33F6C-E4B8-B3F8-651A-42FB8C110EDA}"/>
              </a:ext>
            </a:extLst>
          </p:cNvPr>
          <p:cNvSpPr>
            <a:spLocks noGrp="1"/>
          </p:cNvSpPr>
          <p:nvPr>
            <p:ph type="title"/>
          </p:nvPr>
        </p:nvSpPr>
        <p:spPr/>
        <p:txBody>
          <a:bodyPr/>
          <a:lstStyle/>
          <a:p>
            <a:r>
              <a:rPr lang="en-US" dirty="0"/>
              <a:t>The Issue with </a:t>
            </a:r>
            <a:r>
              <a:rPr lang="en-US" dirty="0" err="1"/>
              <a:t>ClientId</a:t>
            </a:r>
            <a:r>
              <a:rPr lang="en-US" dirty="0"/>
              <a:t>/</a:t>
            </a:r>
            <a:r>
              <a:rPr lang="en-US" dirty="0" err="1"/>
              <a:t>ClientSecret</a:t>
            </a:r>
            <a:endParaRPr lang="en-BE" dirty="0"/>
          </a:p>
        </p:txBody>
      </p:sp>
      <p:pic>
        <p:nvPicPr>
          <p:cNvPr id="11266" name="Picture 2" descr="link-3">
            <a:extLst>
              <a:ext uri="{FF2B5EF4-FFF2-40B4-BE49-F238E27FC236}">
                <a16:creationId xmlns:a16="http://schemas.microsoft.com/office/drawing/2014/main" id="{97A02FE9-7349-298F-05DA-D847A8907A4F}"/>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942181" y="2625725"/>
            <a:ext cx="1717675" cy="17176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ink-3">
            <a:extLst>
              <a:ext uri="{FF2B5EF4-FFF2-40B4-BE49-F238E27FC236}">
                <a16:creationId xmlns:a16="http://schemas.microsoft.com/office/drawing/2014/main" id="{97D3019C-FBAB-ADCD-984F-948F3B4C3C7F}"/>
              </a:ext>
            </a:extLst>
          </p:cNvPr>
          <p:cNvPicPr>
            <a:picLocks noGrp="1" noChangeAspect="1" noChangeArrowheads="1"/>
          </p:cNvPicPr>
          <p:nvPr>
            <p:ph sz="quarter" idx="18"/>
          </p:nvPr>
        </p:nvPicPr>
        <p:blipFill>
          <a:blip r:embed="rId2">
            <a:extLst>
              <a:ext uri="{28A0092B-C50C-407E-A947-70E740481C1C}">
                <a14:useLocalDpi xmlns:a14="http://schemas.microsoft.com/office/drawing/2010/main" val="0"/>
              </a:ext>
            </a:extLst>
          </a:blip>
          <a:srcRect/>
          <a:stretch>
            <a:fillRect/>
          </a:stretch>
        </p:blipFill>
        <p:spPr bwMode="auto">
          <a:xfrm>
            <a:off x="942181" y="7483475"/>
            <a:ext cx="1717675" cy="171767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link-3">
            <a:extLst>
              <a:ext uri="{FF2B5EF4-FFF2-40B4-BE49-F238E27FC236}">
                <a16:creationId xmlns:a16="http://schemas.microsoft.com/office/drawing/2014/main" id="{E76A60A8-9B47-1994-C88C-8558E31DEA73}"/>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941387" y="5080000"/>
            <a:ext cx="1719263" cy="171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316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A8689F9-0A9F-28B2-557B-D5E39BE89D2B}"/>
              </a:ext>
            </a:extLst>
          </p:cNvPr>
          <p:cNvSpPr>
            <a:spLocks noGrp="1"/>
          </p:cNvSpPr>
          <p:nvPr>
            <p:ph sz="quarter" idx="14"/>
          </p:nvPr>
        </p:nvSpPr>
        <p:spPr/>
        <p:txBody>
          <a:bodyPr/>
          <a:lstStyle/>
          <a:p>
            <a:r>
              <a:rPr lang="en-US" dirty="0"/>
              <a:t>Private Key JWT</a:t>
            </a:r>
            <a:endParaRPr lang="en-BE" dirty="0"/>
          </a:p>
        </p:txBody>
      </p:sp>
      <p:sp>
        <p:nvSpPr>
          <p:cNvPr id="9" name="Text Placeholder 8">
            <a:extLst>
              <a:ext uri="{FF2B5EF4-FFF2-40B4-BE49-F238E27FC236}">
                <a16:creationId xmlns:a16="http://schemas.microsoft.com/office/drawing/2014/main" id="{907A600A-2916-B969-828C-46C4589595C4}"/>
              </a:ext>
            </a:extLst>
          </p:cNvPr>
          <p:cNvSpPr>
            <a:spLocks noGrp="1"/>
          </p:cNvSpPr>
          <p:nvPr>
            <p:ph type="body" sz="quarter" idx="10"/>
          </p:nvPr>
        </p:nvSpPr>
        <p:spPr/>
        <p:txBody>
          <a:bodyPr/>
          <a:lstStyle/>
          <a:p>
            <a:r>
              <a:rPr lang="en-US" dirty="0"/>
              <a:t>JSON Web Token (JWT) Profile for OAuth 2.0 Client Authentication and Authorization Grants standard </a:t>
            </a:r>
          </a:p>
          <a:p>
            <a:pPr lvl="1"/>
            <a:r>
              <a:rPr lang="en-US" dirty="0">
                <a:hlinkClick r:id="rId2"/>
              </a:rPr>
              <a:t>https://tools.ietf.org/html/rfc7523</a:t>
            </a:r>
            <a:r>
              <a:rPr lang="en-US" dirty="0"/>
              <a:t> </a:t>
            </a:r>
          </a:p>
        </p:txBody>
      </p:sp>
    </p:spTree>
    <p:extLst>
      <p:ext uri="{BB962C8B-B14F-4D97-AF65-F5344CB8AC3E}">
        <p14:creationId xmlns:p14="http://schemas.microsoft.com/office/powerpoint/2010/main" val="3323543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642F68B-F037-CDCC-31B7-BD6A0FE008E8}"/>
              </a:ext>
            </a:extLst>
          </p:cNvPr>
          <p:cNvSpPr>
            <a:spLocks noGrp="1"/>
          </p:cNvSpPr>
          <p:nvPr>
            <p:ph type="body" sz="quarter" idx="10"/>
          </p:nvPr>
        </p:nvSpPr>
        <p:spPr/>
        <p:txBody>
          <a:bodyPr/>
          <a:lstStyle/>
          <a:p>
            <a:r>
              <a:rPr lang="en-US" dirty="0"/>
              <a:t>{</a:t>
            </a:r>
          </a:p>
          <a:p>
            <a:r>
              <a:rPr lang="en-US" dirty="0"/>
              <a:t>  "</a:t>
            </a:r>
            <a:r>
              <a:rPr lang="en-US" dirty="0" err="1"/>
              <a:t>jti</a:t>
            </a:r>
            <a:r>
              <a:rPr lang="en-US" dirty="0"/>
              <a:t>": "d93282bb-5b86-4247-a696-893c65775d4f",</a:t>
            </a:r>
            <a:br>
              <a:rPr lang="en-US" dirty="0"/>
            </a:br>
            <a:r>
              <a:rPr lang="en-US" dirty="0"/>
              <a:t>  "sub": “</a:t>
            </a:r>
            <a:r>
              <a:rPr lang="en-US" dirty="0" err="1"/>
              <a:t>theidoftheclient</a:t>
            </a:r>
            <a:r>
              <a:rPr lang="en-US" dirty="0"/>
              <a:t>",</a:t>
            </a:r>
            <a:br>
              <a:rPr lang="en-US" dirty="0"/>
            </a:br>
            <a:r>
              <a:rPr lang="en-US" dirty="0"/>
              <a:t>  "</a:t>
            </a:r>
            <a:r>
              <a:rPr lang="en-US" dirty="0" err="1"/>
              <a:t>iat</a:t>
            </a:r>
            <a:r>
              <a:rPr lang="en-US" dirty="0"/>
              <a:t>": 1568726106,</a:t>
            </a:r>
            <a:br>
              <a:rPr lang="en-US" dirty="0"/>
            </a:br>
            <a:r>
              <a:rPr lang="en-US" dirty="0"/>
              <a:t>  "</a:t>
            </a:r>
            <a:r>
              <a:rPr lang="en-US" dirty="0" err="1"/>
              <a:t>nbf</a:t>
            </a:r>
            <a:r>
              <a:rPr lang="en-US" dirty="0"/>
              <a:t>": 1568726106,</a:t>
            </a:r>
            <a:br>
              <a:rPr lang="en-US" dirty="0"/>
            </a:br>
            <a:r>
              <a:rPr lang="en-US" dirty="0"/>
              <a:t>  "exp": 1568726166,</a:t>
            </a:r>
            <a:br>
              <a:rPr lang="en-US" dirty="0"/>
            </a:br>
            <a:r>
              <a:rPr lang="en-US" dirty="0"/>
              <a:t>  "</a:t>
            </a:r>
            <a:r>
              <a:rPr lang="en-US" dirty="0" err="1"/>
              <a:t>iss</a:t>
            </a:r>
            <a:r>
              <a:rPr lang="en-US" dirty="0"/>
              <a:t>": “</a:t>
            </a:r>
            <a:r>
              <a:rPr lang="en-US" dirty="0" err="1"/>
              <a:t>theidoftheclient</a:t>
            </a:r>
            <a:r>
              <a:rPr lang="en-US" dirty="0"/>
              <a:t>",</a:t>
            </a:r>
            <a:br>
              <a:rPr lang="en-US" dirty="0"/>
            </a:br>
            <a:r>
              <a:rPr lang="en-US" dirty="0"/>
              <a:t>  "</a:t>
            </a:r>
            <a:r>
              <a:rPr lang="en-US" dirty="0" err="1"/>
              <a:t>aud</a:t>
            </a:r>
            <a:r>
              <a:rPr lang="en-US" dirty="0"/>
              <a:t>": </a:t>
            </a:r>
            <a:r>
              <a:rPr lang="en-US" dirty="0">
                <a:hlinkClick r:id="rId2"/>
              </a:rPr>
              <a:t>https://localhost:5001/connect/token</a:t>
            </a:r>
            <a:br>
              <a:rPr lang="en-US" dirty="0"/>
            </a:br>
            <a:r>
              <a:rPr lang="en-US" dirty="0"/>
              <a:t>}</a:t>
            </a:r>
          </a:p>
        </p:txBody>
      </p:sp>
      <p:sp>
        <p:nvSpPr>
          <p:cNvPr id="4" name="Title 3">
            <a:extLst>
              <a:ext uri="{FF2B5EF4-FFF2-40B4-BE49-F238E27FC236}">
                <a16:creationId xmlns:a16="http://schemas.microsoft.com/office/drawing/2014/main" id="{9E6A244D-F299-ACFB-5F55-8C2133A7420F}"/>
              </a:ext>
            </a:extLst>
          </p:cNvPr>
          <p:cNvSpPr>
            <a:spLocks noGrp="1"/>
          </p:cNvSpPr>
          <p:nvPr>
            <p:ph type="title"/>
          </p:nvPr>
        </p:nvSpPr>
        <p:spPr/>
        <p:txBody>
          <a:bodyPr/>
          <a:lstStyle/>
          <a:p>
            <a:r>
              <a:rPr lang="en-US" dirty="0"/>
              <a:t>Sample Content of a Private Key JWT</a:t>
            </a:r>
            <a:endParaRPr lang="en-BE" dirty="0"/>
          </a:p>
        </p:txBody>
      </p:sp>
      <p:sp>
        <p:nvSpPr>
          <p:cNvPr id="6" name="Text Placeholder 5">
            <a:extLst>
              <a:ext uri="{FF2B5EF4-FFF2-40B4-BE49-F238E27FC236}">
                <a16:creationId xmlns:a16="http://schemas.microsoft.com/office/drawing/2014/main" id="{4ECD4F3C-DA86-7356-8E61-2ABE0ABF0BEB}"/>
              </a:ext>
            </a:extLst>
          </p:cNvPr>
          <p:cNvSpPr>
            <a:spLocks noGrp="1"/>
          </p:cNvSpPr>
          <p:nvPr>
            <p:ph type="body" sz="quarter" idx="18"/>
          </p:nvPr>
        </p:nvSpPr>
        <p:spPr/>
        <p:txBody>
          <a:bodyPr/>
          <a:lstStyle/>
          <a:p>
            <a:r>
              <a:rPr lang="en-US" dirty="0"/>
              <a:t>Signed with the private key by the client</a:t>
            </a:r>
          </a:p>
          <a:p>
            <a:r>
              <a:rPr lang="en-US" dirty="0"/>
              <a:t>Verified with the corresponding public key by the IDP</a:t>
            </a:r>
            <a:endParaRPr lang="en-BE" dirty="0"/>
          </a:p>
        </p:txBody>
      </p:sp>
    </p:spTree>
    <p:extLst>
      <p:ext uri="{BB962C8B-B14F-4D97-AF65-F5344CB8AC3E}">
        <p14:creationId xmlns:p14="http://schemas.microsoft.com/office/powerpoint/2010/main" val="3122099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919AD2-1B9F-BB34-CF43-50615CC5CE98}"/>
              </a:ext>
            </a:extLst>
          </p:cNvPr>
          <p:cNvSpPr>
            <a:spLocks noGrp="1"/>
          </p:cNvSpPr>
          <p:nvPr>
            <p:ph type="body" sz="quarter" idx="10"/>
          </p:nvPr>
        </p:nvSpPr>
        <p:spPr/>
        <p:txBody>
          <a:bodyPr/>
          <a:lstStyle/>
          <a:p>
            <a:r>
              <a:rPr lang="en-US" dirty="0" err="1"/>
              <a:t>grant_type</a:t>
            </a:r>
            <a:r>
              <a:rPr lang="en-US" dirty="0"/>
              <a:t>=</a:t>
            </a:r>
            <a:r>
              <a:rPr lang="en-US" dirty="0" err="1"/>
              <a:t>authorization_code</a:t>
            </a:r>
            <a:r>
              <a:rPr lang="en-US" dirty="0"/>
              <a:t>&amp;</a:t>
            </a:r>
            <a:br>
              <a:rPr lang="en-US" dirty="0"/>
            </a:br>
            <a:r>
              <a:rPr lang="en-US" dirty="0"/>
              <a:t>code=n0esc3NRze7LTCu7iYzS6a5acc3f0ogp4&amp;</a:t>
            </a:r>
            <a:br>
              <a:rPr lang="en-US" dirty="0"/>
            </a:br>
            <a:r>
              <a:rPr lang="en-US" dirty="0" err="1">
                <a:solidFill>
                  <a:schemeClr val="accent6"/>
                </a:solidFill>
              </a:rPr>
              <a:t>client_assertion_type</a:t>
            </a:r>
            <a:r>
              <a:rPr lang="en-US" dirty="0"/>
              <a:t>=urn%3Aietf%3Aparams%3Aoauth%3Aclient-assertion-type%3Ajwt-bearer&amp;</a:t>
            </a:r>
            <a:br>
              <a:rPr lang="en-US" dirty="0"/>
            </a:br>
            <a:r>
              <a:rPr lang="en-US" dirty="0" err="1">
                <a:solidFill>
                  <a:schemeClr val="accent6"/>
                </a:solidFill>
              </a:rPr>
              <a:t>client_assertion</a:t>
            </a:r>
            <a:r>
              <a:rPr lang="en-US" dirty="0"/>
              <a:t>=eyJhbGciOiJSUzI1NiIsImtpZCI6IjIyIn0.etcetera </a:t>
            </a:r>
            <a:endParaRPr lang="en-BE" dirty="0"/>
          </a:p>
        </p:txBody>
      </p:sp>
      <p:sp>
        <p:nvSpPr>
          <p:cNvPr id="3" name="Title 2">
            <a:extLst>
              <a:ext uri="{FF2B5EF4-FFF2-40B4-BE49-F238E27FC236}">
                <a16:creationId xmlns:a16="http://schemas.microsoft.com/office/drawing/2014/main" id="{43D7DEF1-DC68-7776-E3D3-F2C07D484C13}"/>
              </a:ext>
            </a:extLst>
          </p:cNvPr>
          <p:cNvSpPr>
            <a:spLocks noGrp="1"/>
          </p:cNvSpPr>
          <p:nvPr>
            <p:ph type="title"/>
          </p:nvPr>
        </p:nvSpPr>
        <p:spPr/>
        <p:txBody>
          <a:bodyPr/>
          <a:lstStyle/>
          <a:p>
            <a:r>
              <a:rPr lang="en-US" dirty="0"/>
              <a:t>Sample Token Request (During Code Flow) with Client Assertion</a:t>
            </a:r>
            <a:endParaRPr lang="en-BE" dirty="0"/>
          </a:p>
        </p:txBody>
      </p:sp>
      <p:sp>
        <p:nvSpPr>
          <p:cNvPr id="4" name="Text Placeholder 3">
            <a:extLst>
              <a:ext uri="{FF2B5EF4-FFF2-40B4-BE49-F238E27FC236}">
                <a16:creationId xmlns:a16="http://schemas.microsoft.com/office/drawing/2014/main" id="{58364B64-BD2C-E559-4728-4BF9011D84B4}"/>
              </a:ext>
            </a:extLst>
          </p:cNvPr>
          <p:cNvSpPr>
            <a:spLocks noGrp="1"/>
          </p:cNvSpPr>
          <p:nvPr>
            <p:ph type="body" sz="quarter" idx="18"/>
          </p:nvPr>
        </p:nvSpPr>
        <p:spPr/>
        <p:txBody>
          <a:bodyPr/>
          <a:lstStyle/>
          <a:p>
            <a:r>
              <a:rPr lang="en-US" dirty="0"/>
              <a:t>Client assertion type = “</a:t>
            </a:r>
            <a:r>
              <a:rPr lang="en-US" dirty="0" err="1"/>
              <a:t>urn:ietf:params:oauth:client-assertion-type:jwt-bearer</a:t>
            </a:r>
            <a:r>
              <a:rPr lang="en-US" dirty="0"/>
              <a:t>”</a:t>
            </a:r>
          </a:p>
          <a:p>
            <a:r>
              <a:rPr lang="en-US" dirty="0"/>
              <a:t>Client assertion = the private key JWT</a:t>
            </a:r>
            <a:endParaRPr lang="en-BE" dirty="0"/>
          </a:p>
        </p:txBody>
      </p:sp>
    </p:spTree>
    <p:extLst>
      <p:ext uri="{BB962C8B-B14F-4D97-AF65-F5344CB8AC3E}">
        <p14:creationId xmlns:p14="http://schemas.microsoft.com/office/powerpoint/2010/main" val="607812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53E2993-B156-FC95-C506-6FC6B7311C11}"/>
              </a:ext>
            </a:extLst>
          </p:cNvPr>
          <p:cNvSpPr>
            <a:spLocks noGrp="1"/>
          </p:cNvSpPr>
          <p:nvPr>
            <p:ph type="body" sz="quarter" idx="14"/>
          </p:nvPr>
        </p:nvSpPr>
        <p:spPr/>
        <p:txBody>
          <a:bodyPr/>
          <a:lstStyle/>
          <a:p>
            <a:r>
              <a:rPr lang="en-US" dirty="0"/>
              <a:t>Client authentication with private key JWT</a:t>
            </a:r>
            <a:endParaRPr lang="en-BE" dirty="0"/>
          </a:p>
        </p:txBody>
      </p:sp>
      <p:sp>
        <p:nvSpPr>
          <p:cNvPr id="5" name="Text Placeholder 4">
            <a:extLst>
              <a:ext uri="{FF2B5EF4-FFF2-40B4-BE49-F238E27FC236}">
                <a16:creationId xmlns:a16="http://schemas.microsoft.com/office/drawing/2014/main" id="{53360017-71BB-5EAC-1AEA-1890B457804E}"/>
              </a:ext>
            </a:extLst>
          </p:cNvPr>
          <p:cNvSpPr>
            <a:spLocks noGrp="1"/>
          </p:cNvSpPr>
          <p:nvPr>
            <p:ph type="body" sz="quarter" idx="13"/>
          </p:nvPr>
        </p:nvSpPr>
        <p:spPr/>
        <p:txBody>
          <a:bodyPr/>
          <a:lstStyle/>
          <a:p>
            <a:r>
              <a:rPr lang="en-US" dirty="0"/>
              <a:t>Demo</a:t>
            </a:r>
            <a:endParaRPr lang="en-BE" dirty="0"/>
          </a:p>
        </p:txBody>
      </p:sp>
    </p:spTree>
    <p:extLst>
      <p:ext uri="{BB962C8B-B14F-4D97-AF65-F5344CB8AC3E}">
        <p14:creationId xmlns:p14="http://schemas.microsoft.com/office/powerpoint/2010/main" val="640317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A8689F9-0A9F-28B2-557B-D5E39BE89D2B}"/>
              </a:ext>
            </a:extLst>
          </p:cNvPr>
          <p:cNvSpPr>
            <a:spLocks noGrp="1"/>
          </p:cNvSpPr>
          <p:nvPr>
            <p:ph sz="quarter" idx="14"/>
          </p:nvPr>
        </p:nvSpPr>
        <p:spPr/>
        <p:txBody>
          <a:bodyPr/>
          <a:lstStyle/>
          <a:p>
            <a:r>
              <a:rPr lang="en-US" dirty="0"/>
              <a:t>Manageability Improvements</a:t>
            </a:r>
            <a:endParaRPr lang="en-BE" dirty="0"/>
          </a:p>
        </p:txBody>
      </p:sp>
      <p:sp>
        <p:nvSpPr>
          <p:cNvPr id="9" name="Text Placeholder 8">
            <a:extLst>
              <a:ext uri="{FF2B5EF4-FFF2-40B4-BE49-F238E27FC236}">
                <a16:creationId xmlns:a16="http://schemas.microsoft.com/office/drawing/2014/main" id="{907A600A-2916-B969-828C-46C4589595C4}"/>
              </a:ext>
            </a:extLst>
          </p:cNvPr>
          <p:cNvSpPr>
            <a:spLocks noGrp="1"/>
          </p:cNvSpPr>
          <p:nvPr>
            <p:ph type="body" sz="quarter" idx="10"/>
          </p:nvPr>
        </p:nvSpPr>
        <p:spPr/>
        <p:txBody>
          <a:bodyPr/>
          <a:lstStyle/>
          <a:p>
            <a:r>
              <a:rPr lang="en-US" dirty="0"/>
              <a:t>The IDP needs the public key to verify the signature</a:t>
            </a:r>
          </a:p>
          <a:p>
            <a:pPr lvl="1"/>
            <a:r>
              <a:rPr lang="en-US" dirty="0"/>
              <a:t>Let it read it dynamically from a well-known endpoint at client level</a:t>
            </a:r>
          </a:p>
          <a:p>
            <a:pPr lvl="1"/>
            <a:r>
              <a:rPr lang="en-US" dirty="0"/>
              <a:t>Client can manage its own keypair</a:t>
            </a:r>
          </a:p>
        </p:txBody>
      </p:sp>
    </p:spTree>
    <p:extLst>
      <p:ext uri="{BB962C8B-B14F-4D97-AF65-F5344CB8AC3E}">
        <p14:creationId xmlns:p14="http://schemas.microsoft.com/office/powerpoint/2010/main" val="2428738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6A10C0-02E3-1E30-626D-E14CF68630B8}"/>
              </a:ext>
            </a:extLst>
          </p:cNvPr>
          <p:cNvSpPr>
            <a:spLocks noGrp="1"/>
          </p:cNvSpPr>
          <p:nvPr>
            <p:ph type="body" sz="quarter" idx="14"/>
          </p:nvPr>
        </p:nvSpPr>
        <p:spPr/>
        <p:txBody>
          <a:bodyPr/>
          <a:lstStyle/>
          <a:p>
            <a:r>
              <a:rPr lang="en-US" dirty="0">
                <a:solidFill>
                  <a:schemeClr val="bg1">
                    <a:lumMod val="75000"/>
                  </a:schemeClr>
                </a:solidFill>
              </a:rPr>
              <a:t>Private key JWT</a:t>
            </a:r>
            <a:endParaRPr lang="en-BE" dirty="0">
              <a:solidFill>
                <a:schemeClr val="bg1">
                  <a:lumMod val="75000"/>
                </a:schemeClr>
              </a:solidFill>
            </a:endParaRPr>
          </a:p>
        </p:txBody>
      </p:sp>
      <p:sp>
        <p:nvSpPr>
          <p:cNvPr id="4" name="Title 3">
            <a:extLst>
              <a:ext uri="{FF2B5EF4-FFF2-40B4-BE49-F238E27FC236}">
                <a16:creationId xmlns:a16="http://schemas.microsoft.com/office/drawing/2014/main" id="{8E917445-516E-A74F-E92D-EC4EF512B2EC}"/>
              </a:ext>
            </a:extLst>
          </p:cNvPr>
          <p:cNvSpPr>
            <a:spLocks noGrp="1"/>
          </p:cNvSpPr>
          <p:nvPr>
            <p:ph type="title"/>
          </p:nvPr>
        </p:nvSpPr>
        <p:spPr/>
        <p:txBody>
          <a:bodyPr/>
          <a:lstStyle/>
          <a:p>
            <a:r>
              <a:rPr lang="en-US" dirty="0"/>
              <a:t>Improving Client Authentication</a:t>
            </a:r>
            <a:endParaRPr lang="en-BE" dirty="0"/>
          </a:p>
        </p:txBody>
      </p:sp>
      <p:sp>
        <p:nvSpPr>
          <p:cNvPr id="8" name="Text Placeholder 7">
            <a:extLst>
              <a:ext uri="{FF2B5EF4-FFF2-40B4-BE49-F238E27FC236}">
                <a16:creationId xmlns:a16="http://schemas.microsoft.com/office/drawing/2014/main" id="{D13D53B7-450A-4C2C-9F8F-6CC0D091B76A}"/>
              </a:ext>
            </a:extLst>
          </p:cNvPr>
          <p:cNvSpPr>
            <a:spLocks noGrp="1"/>
          </p:cNvSpPr>
          <p:nvPr>
            <p:ph type="body" sz="quarter" idx="16"/>
          </p:nvPr>
        </p:nvSpPr>
        <p:spPr/>
        <p:txBody>
          <a:bodyPr/>
          <a:lstStyle/>
          <a:p>
            <a:r>
              <a:rPr lang="en-US" dirty="0"/>
              <a:t>TLS client certificate</a:t>
            </a:r>
            <a:endParaRPr lang="en-BE" dirty="0"/>
          </a:p>
        </p:txBody>
      </p:sp>
      <p:pic>
        <p:nvPicPr>
          <p:cNvPr id="3074" name="Picture 2" descr="token">
            <a:extLst>
              <a:ext uri="{FF2B5EF4-FFF2-40B4-BE49-F238E27FC236}">
                <a16:creationId xmlns:a16="http://schemas.microsoft.com/office/drawing/2014/main" id="{3FFFBED5-3D7A-26AA-D098-0B16685B8435}"/>
              </a:ext>
            </a:extLst>
          </p:cNvPr>
          <p:cNvPicPr>
            <a:picLocks noGrp="1" noChangeAspect="1" noChangeArrowheads="1"/>
          </p:cNvPicPr>
          <p:nvPr>
            <p:ph sz="quarter" idx="12"/>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24175"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ertificate-2">
            <a:extLst>
              <a:ext uri="{FF2B5EF4-FFF2-40B4-BE49-F238E27FC236}">
                <a16:creationId xmlns:a16="http://schemas.microsoft.com/office/drawing/2014/main" id="{76EF2340-8D08-923C-7597-B54E09C4A6C1}"/>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11549063"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482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A8689F9-0A9F-28B2-557B-D5E39BE89D2B}"/>
              </a:ext>
            </a:extLst>
          </p:cNvPr>
          <p:cNvSpPr>
            <a:spLocks noGrp="1"/>
          </p:cNvSpPr>
          <p:nvPr>
            <p:ph sz="quarter" idx="14"/>
          </p:nvPr>
        </p:nvSpPr>
        <p:spPr/>
        <p:txBody>
          <a:bodyPr/>
          <a:lstStyle/>
          <a:p>
            <a:r>
              <a:rPr lang="en-US" dirty="0"/>
              <a:t>Client Certificates</a:t>
            </a:r>
            <a:endParaRPr lang="en-BE" dirty="0"/>
          </a:p>
        </p:txBody>
      </p:sp>
      <p:sp>
        <p:nvSpPr>
          <p:cNvPr id="9" name="Text Placeholder 8">
            <a:extLst>
              <a:ext uri="{FF2B5EF4-FFF2-40B4-BE49-F238E27FC236}">
                <a16:creationId xmlns:a16="http://schemas.microsoft.com/office/drawing/2014/main" id="{907A600A-2916-B969-828C-46C4589595C4}"/>
              </a:ext>
            </a:extLst>
          </p:cNvPr>
          <p:cNvSpPr>
            <a:spLocks noGrp="1"/>
          </p:cNvSpPr>
          <p:nvPr>
            <p:ph type="body" sz="quarter" idx="10"/>
          </p:nvPr>
        </p:nvSpPr>
        <p:spPr/>
        <p:txBody>
          <a:bodyPr/>
          <a:lstStyle/>
          <a:p>
            <a:r>
              <a:rPr lang="en-US" dirty="0"/>
              <a:t>Register a certificate’s public key for a client at IDP level</a:t>
            </a:r>
          </a:p>
          <a:p>
            <a:r>
              <a:rPr lang="en-US" dirty="0"/>
              <a:t>Pass the certificate when requesting a token so the IDP can verify it</a:t>
            </a:r>
          </a:p>
        </p:txBody>
      </p:sp>
    </p:spTree>
    <p:extLst>
      <p:ext uri="{BB962C8B-B14F-4D97-AF65-F5344CB8AC3E}">
        <p14:creationId xmlns:p14="http://schemas.microsoft.com/office/powerpoint/2010/main" val="1659331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9E97CDA-16AA-D73D-FDE1-CAF38E262394}"/>
              </a:ext>
            </a:extLst>
          </p:cNvPr>
          <p:cNvSpPr>
            <a:spLocks noGrp="1"/>
          </p:cNvSpPr>
          <p:nvPr>
            <p:ph type="body" sz="quarter" idx="14"/>
          </p:nvPr>
        </p:nvSpPr>
        <p:spPr/>
        <p:txBody>
          <a:bodyPr/>
          <a:lstStyle/>
          <a:p>
            <a:r>
              <a:rPr lang="en-US" dirty="0"/>
              <a:t>What does that mean, “Enterprise-level security”? </a:t>
            </a:r>
          </a:p>
          <a:p>
            <a:r>
              <a:rPr lang="en-US" dirty="0"/>
              <a:t>The current state of OAuth/OIDC affairs</a:t>
            </a:r>
          </a:p>
        </p:txBody>
      </p:sp>
      <p:sp>
        <p:nvSpPr>
          <p:cNvPr id="7" name="Text Placeholder 6">
            <a:extLst>
              <a:ext uri="{FF2B5EF4-FFF2-40B4-BE49-F238E27FC236}">
                <a16:creationId xmlns:a16="http://schemas.microsoft.com/office/drawing/2014/main" id="{45B6EF60-E983-66E5-556C-665658B92DB6}"/>
              </a:ext>
            </a:extLst>
          </p:cNvPr>
          <p:cNvSpPr>
            <a:spLocks noGrp="1"/>
          </p:cNvSpPr>
          <p:nvPr>
            <p:ph type="body" sz="quarter" idx="13"/>
          </p:nvPr>
        </p:nvSpPr>
        <p:spPr/>
        <p:txBody>
          <a:bodyPr/>
          <a:lstStyle/>
          <a:p>
            <a:r>
              <a:rPr lang="en-GB" dirty="0"/>
              <a:t>Coming Up</a:t>
            </a:r>
          </a:p>
        </p:txBody>
      </p:sp>
    </p:spTree>
    <p:extLst>
      <p:ext uri="{BB962C8B-B14F-4D97-AF65-F5344CB8AC3E}">
        <p14:creationId xmlns:p14="http://schemas.microsoft.com/office/powerpoint/2010/main" val="3358591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A8689F9-0A9F-28B2-557B-D5E39BE89D2B}"/>
              </a:ext>
            </a:extLst>
          </p:cNvPr>
          <p:cNvSpPr>
            <a:spLocks noGrp="1"/>
          </p:cNvSpPr>
          <p:nvPr>
            <p:ph sz="quarter" idx="14"/>
          </p:nvPr>
        </p:nvSpPr>
        <p:spPr/>
        <p:txBody>
          <a:bodyPr/>
          <a:lstStyle/>
          <a:p>
            <a:r>
              <a:rPr lang="en-US" dirty="0"/>
              <a:t>Client Certificates</a:t>
            </a:r>
            <a:endParaRPr lang="en-BE" dirty="0"/>
          </a:p>
        </p:txBody>
      </p:sp>
      <p:sp>
        <p:nvSpPr>
          <p:cNvPr id="9" name="Text Placeholder 8">
            <a:extLst>
              <a:ext uri="{FF2B5EF4-FFF2-40B4-BE49-F238E27FC236}">
                <a16:creationId xmlns:a16="http://schemas.microsoft.com/office/drawing/2014/main" id="{907A600A-2916-B969-828C-46C4589595C4}"/>
              </a:ext>
            </a:extLst>
          </p:cNvPr>
          <p:cNvSpPr>
            <a:spLocks noGrp="1"/>
          </p:cNvSpPr>
          <p:nvPr>
            <p:ph type="body" sz="quarter" idx="10"/>
          </p:nvPr>
        </p:nvSpPr>
        <p:spPr/>
        <p:txBody>
          <a:bodyPr/>
          <a:lstStyle/>
          <a:p>
            <a:r>
              <a:rPr lang="en-US" dirty="0"/>
              <a:t>Old approach – has been around for ages</a:t>
            </a:r>
          </a:p>
          <a:p>
            <a:r>
              <a:rPr lang="en-US" dirty="0"/>
              <a:t>Doesn’t offer advantages over </a:t>
            </a:r>
            <a:br>
              <a:rPr lang="en-US" dirty="0"/>
            </a:br>
            <a:r>
              <a:rPr lang="en-US" dirty="0"/>
              <a:t>private key JWTs</a:t>
            </a:r>
          </a:p>
          <a:p>
            <a:pPr lvl="1"/>
            <a:r>
              <a:rPr lang="en-US" dirty="0"/>
              <a:t>On the contrary – tokens are more commonly used </a:t>
            </a:r>
          </a:p>
        </p:txBody>
      </p:sp>
    </p:spTree>
    <p:extLst>
      <p:ext uri="{BB962C8B-B14F-4D97-AF65-F5344CB8AC3E}">
        <p14:creationId xmlns:p14="http://schemas.microsoft.com/office/powerpoint/2010/main" val="1634761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6B5EEA-ED8A-3A37-C48F-2ED1E62423E3}"/>
              </a:ext>
            </a:extLst>
          </p:cNvPr>
          <p:cNvSpPr>
            <a:spLocks noGrp="1"/>
          </p:cNvSpPr>
          <p:nvPr>
            <p:ph sz="quarter" idx="14"/>
          </p:nvPr>
        </p:nvSpPr>
        <p:spPr/>
        <p:txBody>
          <a:bodyPr/>
          <a:lstStyle/>
          <a:p>
            <a:r>
              <a:rPr lang="en-US" dirty="0"/>
              <a:t>Improving Authorization Requests</a:t>
            </a:r>
            <a:endParaRPr lang="en-BE" dirty="0"/>
          </a:p>
        </p:txBody>
      </p:sp>
      <p:sp>
        <p:nvSpPr>
          <p:cNvPr id="3" name="Text Placeholder 2">
            <a:extLst>
              <a:ext uri="{FF2B5EF4-FFF2-40B4-BE49-F238E27FC236}">
                <a16:creationId xmlns:a16="http://schemas.microsoft.com/office/drawing/2014/main" id="{11CD58CA-111C-F47E-88D6-EDCBCD0A3F7E}"/>
              </a:ext>
            </a:extLst>
          </p:cNvPr>
          <p:cNvSpPr>
            <a:spLocks noGrp="1"/>
          </p:cNvSpPr>
          <p:nvPr>
            <p:ph type="body" sz="quarter" idx="10"/>
          </p:nvPr>
        </p:nvSpPr>
        <p:spPr/>
        <p:txBody>
          <a:bodyPr/>
          <a:lstStyle/>
          <a:p>
            <a:r>
              <a:rPr lang="en-US" dirty="0"/>
              <a:t>Problem: authorize request parameters are passed as query string key/value pairs and can potentially be tampered with</a:t>
            </a:r>
          </a:p>
          <a:p>
            <a:r>
              <a:rPr lang="en-US" dirty="0"/>
              <a:t>Solution: package them in a signed JWT, which can be verified by the IDP</a:t>
            </a:r>
          </a:p>
        </p:txBody>
      </p:sp>
    </p:spTree>
    <p:extLst>
      <p:ext uri="{BB962C8B-B14F-4D97-AF65-F5344CB8AC3E}">
        <p14:creationId xmlns:p14="http://schemas.microsoft.com/office/powerpoint/2010/main" val="4213914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878A8E-BC16-43F0-E9FE-B735D6A4053C}"/>
              </a:ext>
            </a:extLst>
          </p:cNvPr>
          <p:cNvSpPr>
            <a:spLocks noGrp="1"/>
          </p:cNvSpPr>
          <p:nvPr>
            <p:ph sz="quarter" idx="14"/>
          </p:nvPr>
        </p:nvSpPr>
        <p:spPr/>
        <p:txBody>
          <a:bodyPr/>
          <a:lstStyle/>
          <a:p>
            <a:r>
              <a:rPr lang="en-US" dirty="0"/>
              <a:t>Improving Authorization Requests</a:t>
            </a:r>
            <a:endParaRPr lang="en-BE" dirty="0"/>
          </a:p>
        </p:txBody>
      </p:sp>
      <p:sp>
        <p:nvSpPr>
          <p:cNvPr id="3" name="Text Placeholder 2">
            <a:extLst>
              <a:ext uri="{FF2B5EF4-FFF2-40B4-BE49-F238E27FC236}">
                <a16:creationId xmlns:a16="http://schemas.microsoft.com/office/drawing/2014/main" id="{8ABD890B-D00D-3080-5990-B20453DF3AA5}"/>
              </a:ext>
            </a:extLst>
          </p:cNvPr>
          <p:cNvSpPr>
            <a:spLocks noGrp="1"/>
          </p:cNvSpPr>
          <p:nvPr>
            <p:ph type="body" sz="quarter" idx="10"/>
          </p:nvPr>
        </p:nvSpPr>
        <p:spPr/>
        <p:txBody>
          <a:bodyPr/>
          <a:lstStyle/>
          <a:p>
            <a:r>
              <a:rPr lang="en-US" dirty="0"/>
              <a:t>JWT-Secured Authorization Request (JAR) standard</a:t>
            </a:r>
          </a:p>
          <a:p>
            <a:pPr lvl="1"/>
            <a:r>
              <a:rPr lang="en-US" dirty="0">
                <a:hlinkClick r:id="rId2"/>
              </a:rPr>
              <a:t>https://datatracker.ietf.org/doc/html/rfc9101</a:t>
            </a:r>
            <a:endParaRPr lang="en-US" dirty="0"/>
          </a:p>
          <a:p>
            <a:r>
              <a:rPr lang="en-US" dirty="0"/>
              <a:t>Nice example of defense in depth!</a:t>
            </a:r>
            <a:endParaRPr lang="en-BE" dirty="0"/>
          </a:p>
        </p:txBody>
      </p:sp>
    </p:spTree>
    <p:extLst>
      <p:ext uri="{BB962C8B-B14F-4D97-AF65-F5344CB8AC3E}">
        <p14:creationId xmlns:p14="http://schemas.microsoft.com/office/powerpoint/2010/main" val="2694247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1033BF7-7D4E-DE98-DC94-7C0F4AC39B35}"/>
              </a:ext>
            </a:extLst>
          </p:cNvPr>
          <p:cNvSpPr>
            <a:spLocks noGrp="1"/>
          </p:cNvSpPr>
          <p:nvPr>
            <p:ph type="body" sz="quarter" idx="10"/>
          </p:nvPr>
        </p:nvSpPr>
        <p:spPr/>
        <p:txBody>
          <a:bodyPr/>
          <a:lstStyle/>
          <a:p>
            <a:r>
              <a:rPr lang="en-US" sz="2400" dirty="0"/>
              <a:t>https://localhost:5001/Account/Login?ReturnUrl=%2Fconnect%2Fauthorize%2Fcallback%3Fclient_id%3Dwebclientdemo%26redirect_uri%3Dhttps%253A%252F%252Flocalhost%253A7119%252Fsignin-codeflow%26response_type%3Dcode%26scope%3Dopenid%2520profile%2520demoapi.fullaccess%26code_challenge%3Dtqde2LFSZl9qakvZO0lil9qNVpsKIfQQ1omO_-dmNGI%26code_challenge_method%3DS256%26response_mode%3Dform_post%26nonce%3D638203696900607178.MjcyNzAwNDMtNTFjZS00NDJhLWI5MWEtODQ3MmNmZTdmYWIyOWYxNTQxZWItZDk2Yy00NGYwLTkyZWQtYjAzMGUxNzIyMTY4%26state%3DCfDJ8MyY87ZFlu9JqYJFtwSmINVE6Wx19vWIH4OrTB4Q0GIjG5f3UrhCftdN2sz6chJvGKLpdHGOH2NjQfLA0LiK8kBvvBAMYI0vGmJdxIINc-M4uGbEvW9ETX84rJb0FoOYQLUEqMnU00u8yK4TYTyOzo49GWKL5b64qk28gKoOZaQG6p4iXBzdhc9i5JHOZCx78ZG8ZTHTfU201dHv9VVFYvYD5JxXin9L2tcJQgXp0__fgz9ewWjv4Tg2CdT1e8oqa4oiqlkcdVKydwZnTt3jLA7O0UyIaxMtN7it-vZvOMwg1j5ksxpT5YI7ixSMIoA66qeK5oLreHEiIghJQabnkBveL9IiKAlRh2-XGo1QhMCTYm4SxcXLDmkRAHOYCbXB70eFYv1eJMHm1HvjnXgrcfGvlsro_7NcZ_AYsenk0RmrxdWFzrEMRJXXfrhQZ4cF5M0PJ3jucA_bP0ZJX73pxYo%26x-client-SKU%3DID_NET6_0%26x-client-ver%3D6.30.0.0</a:t>
            </a:r>
            <a:endParaRPr lang="en-BE" sz="2400" dirty="0"/>
          </a:p>
        </p:txBody>
      </p:sp>
      <p:sp>
        <p:nvSpPr>
          <p:cNvPr id="8" name="Text Placeholder 7">
            <a:extLst>
              <a:ext uri="{FF2B5EF4-FFF2-40B4-BE49-F238E27FC236}">
                <a16:creationId xmlns:a16="http://schemas.microsoft.com/office/drawing/2014/main" id="{2491C6CF-1B07-5545-102F-87240DBFFFEA}"/>
              </a:ext>
            </a:extLst>
          </p:cNvPr>
          <p:cNvSpPr>
            <a:spLocks noGrp="1"/>
          </p:cNvSpPr>
          <p:nvPr>
            <p:ph type="body" sz="quarter" idx="18"/>
          </p:nvPr>
        </p:nvSpPr>
        <p:spPr/>
        <p:txBody>
          <a:bodyPr/>
          <a:lstStyle/>
          <a:p>
            <a:r>
              <a:rPr lang="en-US" dirty="0"/>
              <a:t>Passed as key/value pairs in the URI</a:t>
            </a:r>
            <a:endParaRPr lang="en-BE" dirty="0"/>
          </a:p>
        </p:txBody>
      </p:sp>
      <p:sp>
        <p:nvSpPr>
          <p:cNvPr id="4" name="Title 3">
            <a:extLst>
              <a:ext uri="{FF2B5EF4-FFF2-40B4-BE49-F238E27FC236}">
                <a16:creationId xmlns:a16="http://schemas.microsoft.com/office/drawing/2014/main" id="{40EC821D-E70C-49B5-1502-CA8D918DCE77}"/>
              </a:ext>
            </a:extLst>
          </p:cNvPr>
          <p:cNvSpPr>
            <a:spLocks noGrp="1"/>
          </p:cNvSpPr>
          <p:nvPr>
            <p:ph type="title"/>
          </p:nvPr>
        </p:nvSpPr>
        <p:spPr/>
        <p:txBody>
          <a:bodyPr/>
          <a:lstStyle/>
          <a:p>
            <a:r>
              <a:rPr lang="en-US" dirty="0"/>
              <a:t>Regular Authorization Request</a:t>
            </a:r>
            <a:endParaRPr lang="en-BE" dirty="0"/>
          </a:p>
        </p:txBody>
      </p:sp>
    </p:spTree>
    <p:extLst>
      <p:ext uri="{BB962C8B-B14F-4D97-AF65-F5344CB8AC3E}">
        <p14:creationId xmlns:p14="http://schemas.microsoft.com/office/powerpoint/2010/main" val="386257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9C16C54-60DB-B2C3-F213-87D1F9466F59}"/>
              </a:ext>
            </a:extLst>
          </p:cNvPr>
          <p:cNvSpPr>
            <a:spLocks noGrp="1"/>
          </p:cNvSpPr>
          <p:nvPr>
            <p:ph type="body" sz="quarter" idx="10"/>
          </p:nvPr>
        </p:nvSpPr>
        <p:spPr/>
        <p:txBody>
          <a:bodyPr/>
          <a:lstStyle/>
          <a:p>
            <a:r>
              <a:rPr lang="en-US" sz="2400" dirty="0"/>
              <a:t>{</a:t>
            </a:r>
          </a:p>
          <a:p>
            <a:r>
              <a:rPr lang="en-US" sz="2400" dirty="0"/>
              <a:t>  "</a:t>
            </a:r>
            <a:r>
              <a:rPr lang="en-US" sz="2400" dirty="0" err="1"/>
              <a:t>client_id</a:t>
            </a:r>
            <a:r>
              <a:rPr lang="en-US" sz="2400" dirty="0"/>
              <a:t>": "</a:t>
            </a:r>
            <a:r>
              <a:rPr lang="en-US" sz="2400" dirty="0" err="1"/>
              <a:t>webclientdemojwtandjar</a:t>
            </a:r>
            <a:r>
              <a:rPr lang="en-US" sz="2400" dirty="0"/>
              <a:t>",</a:t>
            </a:r>
          </a:p>
          <a:p>
            <a:r>
              <a:rPr lang="en-US" sz="2400" dirty="0"/>
              <a:t>  "</a:t>
            </a:r>
            <a:r>
              <a:rPr lang="en-US" sz="2400" dirty="0" err="1"/>
              <a:t>redirect_uri</a:t>
            </a:r>
            <a:r>
              <a:rPr lang="en-US" sz="2400" dirty="0"/>
              <a:t>": "https://localhost:7119/</a:t>
            </a:r>
            <a:r>
              <a:rPr lang="en-US" sz="2400" dirty="0" err="1"/>
              <a:t>signin-codeflowprivatekeyjwtandjar</a:t>
            </a:r>
            <a:r>
              <a:rPr lang="en-US" sz="2400" dirty="0"/>
              <a:t>",</a:t>
            </a:r>
          </a:p>
          <a:p>
            <a:r>
              <a:rPr lang="en-US" sz="2400" dirty="0"/>
              <a:t>  "response_type": "code",</a:t>
            </a:r>
          </a:p>
          <a:p>
            <a:r>
              <a:rPr lang="en-US" sz="2400" dirty="0"/>
              <a:t>  "scope": "</a:t>
            </a:r>
            <a:r>
              <a:rPr lang="en-US" sz="2400" dirty="0" err="1"/>
              <a:t>openid</a:t>
            </a:r>
            <a:r>
              <a:rPr lang="en-US" sz="2400" dirty="0"/>
              <a:t> profile </a:t>
            </a:r>
            <a:r>
              <a:rPr lang="en-US" sz="2400" dirty="0" err="1"/>
              <a:t>demoapi.fullaccess</a:t>
            </a:r>
            <a:r>
              <a:rPr lang="en-US" sz="2400" dirty="0"/>
              <a:t>",</a:t>
            </a:r>
          </a:p>
          <a:p>
            <a:r>
              <a:rPr lang="en-US" sz="2400" dirty="0"/>
              <a:t>  "</a:t>
            </a:r>
            <a:r>
              <a:rPr lang="en-US" sz="2400" dirty="0" err="1"/>
              <a:t>code_challenge</a:t>
            </a:r>
            <a:r>
              <a:rPr lang="en-US" sz="2400" dirty="0"/>
              <a:t>": "K4ZcCoJtCUi36I5zj6BKJdA9Rzg0yFmbSAfv4kMxIbE",</a:t>
            </a:r>
          </a:p>
          <a:p>
            <a:r>
              <a:rPr lang="en-US" sz="2400" dirty="0"/>
              <a:t>  "</a:t>
            </a:r>
            <a:r>
              <a:rPr lang="en-US" sz="2400" dirty="0" err="1"/>
              <a:t>code_challenge_method</a:t>
            </a:r>
            <a:r>
              <a:rPr lang="en-US" sz="2400" dirty="0"/>
              <a:t>": "S256",</a:t>
            </a:r>
          </a:p>
          <a:p>
            <a:r>
              <a:rPr lang="en-US" sz="2400" dirty="0"/>
              <a:t>  "</a:t>
            </a:r>
            <a:r>
              <a:rPr lang="en-US" sz="2400" dirty="0" err="1"/>
              <a:t>response_mode</a:t>
            </a:r>
            <a:r>
              <a:rPr lang="en-US" sz="2400" dirty="0"/>
              <a:t>": "</a:t>
            </a:r>
            <a:r>
              <a:rPr lang="en-US" sz="2400" dirty="0" err="1"/>
              <a:t>form_post</a:t>
            </a:r>
            <a:r>
              <a:rPr lang="en-US" sz="2400" dirty="0"/>
              <a:t>",</a:t>
            </a:r>
          </a:p>
          <a:p>
            <a:r>
              <a:rPr lang="en-US" sz="2400" dirty="0"/>
              <a:t>  "nonce": "638191481282347065.OWI1ZmU0NjMtODU4Yy00ZTAxLTlmYjEtZWViZjVjMTYwNzNmNzA0Yzc5M2UtM2Q5Yy00ZjdhLWIwMzQtYjY4M2I2NGMxNmM4",</a:t>
            </a:r>
            <a:br>
              <a:rPr lang="en-US" sz="2400" dirty="0"/>
            </a:br>
            <a:r>
              <a:rPr lang="en-US" sz="2400" dirty="0"/>
              <a:t>  "</a:t>
            </a:r>
            <a:r>
              <a:rPr lang="en-US" sz="2400" dirty="0" err="1"/>
              <a:t>nbf</a:t>
            </a:r>
            <a:r>
              <a:rPr lang="en-US" sz="2400" dirty="0"/>
              <a:t>": 1683551328,</a:t>
            </a:r>
            <a:br>
              <a:rPr lang="en-US" sz="2400" dirty="0"/>
            </a:br>
            <a:r>
              <a:rPr lang="en-US" sz="2400" dirty="0"/>
              <a:t>  "exp": 1683551388,</a:t>
            </a:r>
            <a:br>
              <a:rPr lang="en-US" sz="2400" dirty="0"/>
            </a:br>
            <a:r>
              <a:rPr lang="en-US" sz="2400" dirty="0"/>
              <a:t>  "</a:t>
            </a:r>
            <a:r>
              <a:rPr lang="en-US" sz="2400" dirty="0" err="1"/>
              <a:t>iss</a:t>
            </a:r>
            <a:r>
              <a:rPr lang="en-US" sz="2400" dirty="0"/>
              <a:t>": "</a:t>
            </a:r>
            <a:r>
              <a:rPr lang="en-US" sz="2400" dirty="0" err="1"/>
              <a:t>webclientdemojwtandjar</a:t>
            </a:r>
            <a:r>
              <a:rPr lang="en-US" sz="2400" dirty="0"/>
              <a:t>",</a:t>
            </a:r>
            <a:br>
              <a:rPr lang="en-US" sz="2400" dirty="0"/>
            </a:br>
            <a:r>
              <a:rPr lang="en-US" sz="2400" dirty="0"/>
              <a:t>  "</a:t>
            </a:r>
            <a:r>
              <a:rPr lang="en-US" sz="2400" dirty="0" err="1"/>
              <a:t>aud</a:t>
            </a:r>
            <a:r>
              <a:rPr lang="en-US" sz="2400" dirty="0"/>
              <a:t>": https://localhost:5001</a:t>
            </a:r>
            <a:br>
              <a:rPr lang="en-US" sz="2400" dirty="0"/>
            </a:br>
            <a:r>
              <a:rPr lang="en-US" sz="2400" dirty="0"/>
              <a:t>}</a:t>
            </a:r>
            <a:endParaRPr lang="en-BE" sz="2400" dirty="0"/>
          </a:p>
        </p:txBody>
      </p:sp>
      <p:sp>
        <p:nvSpPr>
          <p:cNvPr id="2" name="Text Placeholder 1">
            <a:extLst>
              <a:ext uri="{FF2B5EF4-FFF2-40B4-BE49-F238E27FC236}">
                <a16:creationId xmlns:a16="http://schemas.microsoft.com/office/drawing/2014/main" id="{AE624CEA-E33B-8C53-C041-93B8698ED0A9}"/>
              </a:ext>
            </a:extLst>
          </p:cNvPr>
          <p:cNvSpPr>
            <a:spLocks noGrp="1"/>
          </p:cNvSpPr>
          <p:nvPr>
            <p:ph type="body" sz="quarter" idx="18"/>
          </p:nvPr>
        </p:nvSpPr>
        <p:spPr/>
        <p:txBody>
          <a:bodyPr/>
          <a:lstStyle/>
          <a:p>
            <a:r>
              <a:rPr lang="en-US" dirty="0"/>
              <a:t>Passed as content of a signed token</a:t>
            </a:r>
            <a:endParaRPr lang="en-BE" dirty="0"/>
          </a:p>
        </p:txBody>
      </p:sp>
      <p:sp>
        <p:nvSpPr>
          <p:cNvPr id="4" name="Title 3">
            <a:extLst>
              <a:ext uri="{FF2B5EF4-FFF2-40B4-BE49-F238E27FC236}">
                <a16:creationId xmlns:a16="http://schemas.microsoft.com/office/drawing/2014/main" id="{40EC821D-E70C-49B5-1502-CA8D918DCE77}"/>
              </a:ext>
            </a:extLst>
          </p:cNvPr>
          <p:cNvSpPr>
            <a:spLocks noGrp="1"/>
          </p:cNvSpPr>
          <p:nvPr>
            <p:ph type="title"/>
          </p:nvPr>
        </p:nvSpPr>
        <p:spPr/>
        <p:txBody>
          <a:bodyPr/>
          <a:lstStyle/>
          <a:p>
            <a:r>
              <a:rPr lang="en-US" dirty="0"/>
              <a:t>JAR</a:t>
            </a:r>
            <a:endParaRPr lang="en-BE" dirty="0"/>
          </a:p>
        </p:txBody>
      </p:sp>
    </p:spTree>
    <p:extLst>
      <p:ext uri="{BB962C8B-B14F-4D97-AF65-F5344CB8AC3E}">
        <p14:creationId xmlns:p14="http://schemas.microsoft.com/office/powerpoint/2010/main" val="374099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53E2993-B156-FC95-C506-6FC6B7311C11}"/>
              </a:ext>
            </a:extLst>
          </p:cNvPr>
          <p:cNvSpPr>
            <a:spLocks noGrp="1"/>
          </p:cNvSpPr>
          <p:nvPr>
            <p:ph type="body" sz="quarter" idx="14"/>
          </p:nvPr>
        </p:nvSpPr>
        <p:spPr/>
        <p:txBody>
          <a:bodyPr/>
          <a:lstStyle/>
          <a:p>
            <a:r>
              <a:rPr lang="en-US" dirty="0"/>
              <a:t>JWT-secured authorization request (JAR)</a:t>
            </a:r>
          </a:p>
        </p:txBody>
      </p:sp>
      <p:sp>
        <p:nvSpPr>
          <p:cNvPr id="5" name="Text Placeholder 4">
            <a:extLst>
              <a:ext uri="{FF2B5EF4-FFF2-40B4-BE49-F238E27FC236}">
                <a16:creationId xmlns:a16="http://schemas.microsoft.com/office/drawing/2014/main" id="{53360017-71BB-5EAC-1AEA-1890B457804E}"/>
              </a:ext>
            </a:extLst>
          </p:cNvPr>
          <p:cNvSpPr>
            <a:spLocks noGrp="1"/>
          </p:cNvSpPr>
          <p:nvPr>
            <p:ph type="body" sz="quarter" idx="13"/>
          </p:nvPr>
        </p:nvSpPr>
        <p:spPr/>
        <p:txBody>
          <a:bodyPr/>
          <a:lstStyle/>
          <a:p>
            <a:r>
              <a:rPr lang="en-US" dirty="0"/>
              <a:t>Demo</a:t>
            </a:r>
            <a:endParaRPr lang="en-BE" dirty="0"/>
          </a:p>
        </p:txBody>
      </p:sp>
    </p:spTree>
    <p:extLst>
      <p:ext uri="{BB962C8B-B14F-4D97-AF65-F5344CB8AC3E}">
        <p14:creationId xmlns:p14="http://schemas.microsoft.com/office/powerpoint/2010/main" val="2950822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878A8E-BC16-43F0-E9FE-B735D6A4053C}"/>
              </a:ext>
            </a:extLst>
          </p:cNvPr>
          <p:cNvSpPr>
            <a:spLocks noGrp="1"/>
          </p:cNvSpPr>
          <p:nvPr>
            <p:ph sz="quarter" idx="14"/>
          </p:nvPr>
        </p:nvSpPr>
        <p:spPr/>
        <p:txBody>
          <a:bodyPr/>
          <a:lstStyle/>
          <a:p>
            <a:r>
              <a:rPr lang="en-US" dirty="0"/>
              <a:t>Token Encryption</a:t>
            </a:r>
            <a:endParaRPr lang="en-BE" dirty="0"/>
          </a:p>
        </p:txBody>
      </p:sp>
      <p:sp>
        <p:nvSpPr>
          <p:cNvPr id="3" name="Text Placeholder 2">
            <a:extLst>
              <a:ext uri="{FF2B5EF4-FFF2-40B4-BE49-F238E27FC236}">
                <a16:creationId xmlns:a16="http://schemas.microsoft.com/office/drawing/2014/main" id="{8ABD890B-D00D-3080-5990-B20453DF3AA5}"/>
              </a:ext>
            </a:extLst>
          </p:cNvPr>
          <p:cNvSpPr>
            <a:spLocks noGrp="1"/>
          </p:cNvSpPr>
          <p:nvPr>
            <p:ph type="body" sz="quarter" idx="10"/>
          </p:nvPr>
        </p:nvSpPr>
        <p:spPr/>
        <p:txBody>
          <a:bodyPr/>
          <a:lstStyle/>
          <a:p>
            <a:r>
              <a:rPr lang="en-US" dirty="0"/>
              <a:t>Tokens are encoded and signed, but not encrypted.  TLS is used instead.</a:t>
            </a:r>
          </a:p>
          <a:p>
            <a:r>
              <a:rPr lang="en-US" dirty="0"/>
              <a:t>Encryption protects the information that’s in the token from eyes that shouldn’t see it</a:t>
            </a:r>
          </a:p>
        </p:txBody>
      </p:sp>
    </p:spTree>
    <p:extLst>
      <p:ext uri="{BB962C8B-B14F-4D97-AF65-F5344CB8AC3E}">
        <p14:creationId xmlns:p14="http://schemas.microsoft.com/office/powerpoint/2010/main" val="2512938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6C1CF2-A34C-8F3A-8173-0861F571C255}"/>
              </a:ext>
            </a:extLst>
          </p:cNvPr>
          <p:cNvSpPr>
            <a:spLocks noGrp="1"/>
          </p:cNvSpPr>
          <p:nvPr>
            <p:ph type="body" sz="quarter" idx="14"/>
          </p:nvPr>
        </p:nvSpPr>
        <p:spPr/>
        <p:txBody>
          <a:bodyPr/>
          <a:lstStyle/>
          <a:p>
            <a:r>
              <a:rPr lang="en-US" dirty="0"/>
              <a:t>For access tokens, reference tokens are a better approach</a:t>
            </a:r>
          </a:p>
          <a:p>
            <a:endParaRPr lang="en-BE" dirty="0"/>
          </a:p>
        </p:txBody>
      </p:sp>
      <p:sp>
        <p:nvSpPr>
          <p:cNvPr id="4" name="Title 3">
            <a:extLst>
              <a:ext uri="{FF2B5EF4-FFF2-40B4-BE49-F238E27FC236}">
                <a16:creationId xmlns:a16="http://schemas.microsoft.com/office/drawing/2014/main" id="{FCC43030-B5B1-D77E-F09F-A435144E9B72}"/>
              </a:ext>
            </a:extLst>
          </p:cNvPr>
          <p:cNvSpPr>
            <a:spLocks noGrp="1"/>
          </p:cNvSpPr>
          <p:nvPr>
            <p:ph type="title"/>
          </p:nvPr>
        </p:nvSpPr>
        <p:spPr/>
        <p:txBody>
          <a:bodyPr/>
          <a:lstStyle/>
          <a:p>
            <a:r>
              <a:rPr lang="en-US" dirty="0"/>
              <a:t>Is Token Encryption Useful? </a:t>
            </a:r>
            <a:endParaRPr lang="en-BE" dirty="0"/>
          </a:p>
        </p:txBody>
      </p:sp>
      <p:sp>
        <p:nvSpPr>
          <p:cNvPr id="8" name="Text Placeholder 7">
            <a:extLst>
              <a:ext uri="{FF2B5EF4-FFF2-40B4-BE49-F238E27FC236}">
                <a16:creationId xmlns:a16="http://schemas.microsoft.com/office/drawing/2014/main" id="{44ED8B68-0FAF-94CA-72B9-AB930A1A7FAE}"/>
              </a:ext>
            </a:extLst>
          </p:cNvPr>
          <p:cNvSpPr>
            <a:spLocks noGrp="1"/>
          </p:cNvSpPr>
          <p:nvPr>
            <p:ph type="body" sz="quarter" idx="16"/>
          </p:nvPr>
        </p:nvSpPr>
        <p:spPr/>
        <p:txBody>
          <a:bodyPr/>
          <a:lstStyle/>
          <a:p>
            <a:r>
              <a:rPr lang="en-US" dirty="0"/>
              <a:t>With identity tokens, Personally Identifiable Information (PII) might be exposed otherwise.  Better approach: the UserInfo endpoint</a:t>
            </a:r>
          </a:p>
          <a:p>
            <a:endParaRPr lang="en-BE" dirty="0"/>
          </a:p>
        </p:txBody>
      </p:sp>
      <p:pic>
        <p:nvPicPr>
          <p:cNvPr id="4098" name="Picture 2" descr="brain-dump">
            <a:extLst>
              <a:ext uri="{FF2B5EF4-FFF2-40B4-BE49-F238E27FC236}">
                <a16:creationId xmlns:a16="http://schemas.microsoft.com/office/drawing/2014/main" id="{1BA9D8F5-13BE-B3D7-CA49-76BBB51DE9FD}"/>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2924175"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rain-circuits">
            <a:extLst>
              <a:ext uri="{FF2B5EF4-FFF2-40B4-BE49-F238E27FC236}">
                <a16:creationId xmlns:a16="http://schemas.microsoft.com/office/drawing/2014/main" id="{96A25B37-AD01-9A43-3096-766C80B1A2E0}"/>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11549063"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83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51CD72-A8EA-A21F-B803-17AD91797E69}"/>
              </a:ext>
            </a:extLst>
          </p:cNvPr>
          <p:cNvSpPr>
            <a:spLocks noGrp="1"/>
          </p:cNvSpPr>
          <p:nvPr>
            <p:ph sz="quarter" idx="14"/>
          </p:nvPr>
        </p:nvSpPr>
        <p:spPr/>
        <p:txBody>
          <a:bodyPr/>
          <a:lstStyle/>
          <a:p>
            <a:r>
              <a:rPr lang="en-US" dirty="0"/>
              <a:t>Token Encryption</a:t>
            </a:r>
            <a:endParaRPr lang="en-BE" dirty="0"/>
          </a:p>
        </p:txBody>
      </p:sp>
      <p:sp>
        <p:nvSpPr>
          <p:cNvPr id="3" name="Text Placeholder 2">
            <a:extLst>
              <a:ext uri="{FF2B5EF4-FFF2-40B4-BE49-F238E27FC236}">
                <a16:creationId xmlns:a16="http://schemas.microsoft.com/office/drawing/2014/main" id="{9123DB9F-755A-3A78-51C6-1BBFBAC1F29C}"/>
              </a:ext>
            </a:extLst>
          </p:cNvPr>
          <p:cNvSpPr>
            <a:spLocks noGrp="1"/>
          </p:cNvSpPr>
          <p:nvPr>
            <p:ph type="body" sz="quarter" idx="10"/>
          </p:nvPr>
        </p:nvSpPr>
        <p:spPr>
          <a:xfrm>
            <a:off x="7609840" y="703581"/>
            <a:ext cx="10327782" cy="8879842"/>
          </a:xfrm>
        </p:spPr>
        <p:txBody>
          <a:bodyPr/>
          <a:lstStyle/>
          <a:p>
            <a:r>
              <a:rPr lang="en-US" dirty="0"/>
              <a:t>You may need to adhere to rules to meet security standards customers require you to meet</a:t>
            </a:r>
          </a:p>
          <a:p>
            <a:pPr lvl="1"/>
            <a:r>
              <a:rPr lang="en-US" dirty="0"/>
              <a:t>NIST (National Institute of Standards and Technology) standards to integrate with government or financial service </a:t>
            </a:r>
          </a:p>
          <a:p>
            <a:pPr lvl="1"/>
            <a:r>
              <a:rPr lang="en-US" dirty="0"/>
              <a:t>In Belgium: </a:t>
            </a:r>
            <a:r>
              <a:rPr lang="en-US" dirty="0" err="1"/>
              <a:t>ItsMe</a:t>
            </a:r>
            <a:r>
              <a:rPr lang="en-US" dirty="0"/>
              <a:t> (Digital ID)</a:t>
            </a:r>
            <a:endParaRPr lang="en-BE" dirty="0"/>
          </a:p>
        </p:txBody>
      </p:sp>
    </p:spTree>
    <p:extLst>
      <p:ext uri="{BB962C8B-B14F-4D97-AF65-F5344CB8AC3E}">
        <p14:creationId xmlns:p14="http://schemas.microsoft.com/office/powerpoint/2010/main" val="713399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53E2993-B156-FC95-C506-6FC6B7311C11}"/>
              </a:ext>
            </a:extLst>
          </p:cNvPr>
          <p:cNvSpPr>
            <a:spLocks noGrp="1"/>
          </p:cNvSpPr>
          <p:nvPr>
            <p:ph type="body" sz="quarter" idx="14"/>
          </p:nvPr>
        </p:nvSpPr>
        <p:spPr/>
        <p:txBody>
          <a:bodyPr/>
          <a:lstStyle/>
          <a:p>
            <a:r>
              <a:rPr lang="en-US" dirty="0"/>
              <a:t>Token encryption</a:t>
            </a:r>
          </a:p>
        </p:txBody>
      </p:sp>
      <p:sp>
        <p:nvSpPr>
          <p:cNvPr id="5" name="Text Placeholder 4">
            <a:extLst>
              <a:ext uri="{FF2B5EF4-FFF2-40B4-BE49-F238E27FC236}">
                <a16:creationId xmlns:a16="http://schemas.microsoft.com/office/drawing/2014/main" id="{53360017-71BB-5EAC-1AEA-1890B457804E}"/>
              </a:ext>
            </a:extLst>
          </p:cNvPr>
          <p:cNvSpPr>
            <a:spLocks noGrp="1"/>
          </p:cNvSpPr>
          <p:nvPr>
            <p:ph type="body" sz="quarter" idx="13"/>
          </p:nvPr>
        </p:nvSpPr>
        <p:spPr/>
        <p:txBody>
          <a:bodyPr/>
          <a:lstStyle/>
          <a:p>
            <a:r>
              <a:rPr lang="en-US" dirty="0"/>
              <a:t>Demo</a:t>
            </a:r>
            <a:endParaRPr lang="en-BE" dirty="0"/>
          </a:p>
        </p:txBody>
      </p:sp>
    </p:spTree>
    <p:extLst>
      <p:ext uri="{BB962C8B-B14F-4D97-AF65-F5344CB8AC3E}">
        <p14:creationId xmlns:p14="http://schemas.microsoft.com/office/powerpoint/2010/main" val="1165151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9E97CDA-16AA-D73D-FDE1-CAF38E262394}"/>
              </a:ext>
            </a:extLst>
          </p:cNvPr>
          <p:cNvSpPr>
            <a:spLocks noGrp="1"/>
          </p:cNvSpPr>
          <p:nvPr>
            <p:ph type="body" sz="quarter" idx="14"/>
          </p:nvPr>
        </p:nvSpPr>
        <p:spPr/>
        <p:txBody>
          <a:bodyPr/>
          <a:lstStyle/>
          <a:p>
            <a:r>
              <a:rPr lang="en-US" dirty="0"/>
              <a:t>Improving client authentication</a:t>
            </a:r>
          </a:p>
          <a:p>
            <a:r>
              <a:rPr lang="en-US" dirty="0"/>
              <a:t>Improving authorization requests</a:t>
            </a:r>
          </a:p>
          <a:p>
            <a:r>
              <a:rPr lang="en-US" dirty="0"/>
              <a:t>Encrypting tokens</a:t>
            </a:r>
          </a:p>
          <a:p>
            <a:r>
              <a:rPr lang="en-US" dirty="0"/>
              <a:t>Proof of possession tokens</a:t>
            </a:r>
          </a:p>
        </p:txBody>
      </p:sp>
      <p:sp>
        <p:nvSpPr>
          <p:cNvPr id="7" name="Text Placeholder 6">
            <a:extLst>
              <a:ext uri="{FF2B5EF4-FFF2-40B4-BE49-F238E27FC236}">
                <a16:creationId xmlns:a16="http://schemas.microsoft.com/office/drawing/2014/main" id="{45B6EF60-E983-66E5-556C-665658B92DB6}"/>
              </a:ext>
            </a:extLst>
          </p:cNvPr>
          <p:cNvSpPr>
            <a:spLocks noGrp="1"/>
          </p:cNvSpPr>
          <p:nvPr>
            <p:ph type="body" sz="quarter" idx="13"/>
          </p:nvPr>
        </p:nvSpPr>
        <p:spPr/>
        <p:txBody>
          <a:bodyPr/>
          <a:lstStyle/>
          <a:p>
            <a:r>
              <a:rPr lang="en-GB" dirty="0"/>
              <a:t>Coming Up</a:t>
            </a:r>
          </a:p>
        </p:txBody>
      </p:sp>
    </p:spTree>
    <p:extLst>
      <p:ext uri="{BB962C8B-B14F-4D97-AF65-F5344CB8AC3E}">
        <p14:creationId xmlns:p14="http://schemas.microsoft.com/office/powerpoint/2010/main" val="2373266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AF802A-6D1B-D83A-B439-F527F28E1932}"/>
              </a:ext>
            </a:extLst>
          </p:cNvPr>
          <p:cNvSpPr>
            <a:spLocks noGrp="1"/>
          </p:cNvSpPr>
          <p:nvPr>
            <p:ph type="title"/>
          </p:nvPr>
        </p:nvSpPr>
        <p:spPr/>
        <p:txBody>
          <a:bodyPr/>
          <a:lstStyle/>
          <a:p>
            <a:r>
              <a:rPr lang="en-US" dirty="0"/>
              <a:t>A bearer token is not bound to a client, anybody who possesses the token can use it.</a:t>
            </a:r>
            <a:br>
              <a:rPr lang="en-BE" dirty="0"/>
            </a:br>
            <a:endParaRPr lang="en-BE" dirty="0"/>
          </a:p>
        </p:txBody>
      </p:sp>
    </p:spTree>
    <p:extLst>
      <p:ext uri="{BB962C8B-B14F-4D97-AF65-F5344CB8AC3E}">
        <p14:creationId xmlns:p14="http://schemas.microsoft.com/office/powerpoint/2010/main" val="207638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E58A73-2AEA-B424-0B7C-DCF7C4C4860F}"/>
              </a:ext>
            </a:extLst>
          </p:cNvPr>
          <p:cNvSpPr>
            <a:spLocks noGrp="1"/>
          </p:cNvSpPr>
          <p:nvPr>
            <p:ph type="title"/>
          </p:nvPr>
        </p:nvSpPr>
        <p:spPr/>
        <p:txBody>
          <a:bodyPr/>
          <a:lstStyle/>
          <a:p>
            <a:r>
              <a:rPr lang="en-US" dirty="0"/>
              <a:t>A </a:t>
            </a:r>
            <a:r>
              <a:rPr lang="en-US" dirty="0" err="1"/>
              <a:t>PoP</a:t>
            </a:r>
            <a:r>
              <a:rPr lang="en-US" dirty="0"/>
              <a:t> (Proof of Possession) token IS bound to the client that requested it.</a:t>
            </a:r>
            <a:endParaRPr lang="en-BE" dirty="0"/>
          </a:p>
        </p:txBody>
      </p:sp>
    </p:spTree>
    <p:extLst>
      <p:ext uri="{BB962C8B-B14F-4D97-AF65-F5344CB8AC3E}">
        <p14:creationId xmlns:p14="http://schemas.microsoft.com/office/powerpoint/2010/main" val="1048678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184AF3-6F5F-B275-90A4-AC3E77C4830B}"/>
              </a:ext>
            </a:extLst>
          </p:cNvPr>
          <p:cNvSpPr>
            <a:spLocks noGrp="1"/>
          </p:cNvSpPr>
          <p:nvPr>
            <p:ph sz="quarter" idx="14"/>
          </p:nvPr>
        </p:nvSpPr>
        <p:spPr/>
        <p:txBody>
          <a:bodyPr/>
          <a:lstStyle/>
          <a:p>
            <a:r>
              <a:rPr lang="en-US" dirty="0"/>
              <a:t>Proof of Possession Access Tokens</a:t>
            </a:r>
            <a:endParaRPr lang="en-BE" dirty="0"/>
          </a:p>
        </p:txBody>
      </p:sp>
      <p:sp>
        <p:nvSpPr>
          <p:cNvPr id="3" name="Text Placeholder 2">
            <a:extLst>
              <a:ext uri="{FF2B5EF4-FFF2-40B4-BE49-F238E27FC236}">
                <a16:creationId xmlns:a16="http://schemas.microsoft.com/office/drawing/2014/main" id="{F4DFE8B9-4728-8723-BFFC-0A8122344DD5}"/>
              </a:ext>
            </a:extLst>
          </p:cNvPr>
          <p:cNvSpPr>
            <a:spLocks noGrp="1"/>
          </p:cNvSpPr>
          <p:nvPr>
            <p:ph type="body" sz="quarter" idx="10"/>
          </p:nvPr>
        </p:nvSpPr>
        <p:spPr/>
        <p:txBody>
          <a:bodyPr/>
          <a:lstStyle/>
          <a:p>
            <a:r>
              <a:rPr lang="en-US" dirty="0" err="1"/>
              <a:t>PoP</a:t>
            </a:r>
            <a:r>
              <a:rPr lang="en-US" dirty="0"/>
              <a:t> (aka sender constraining) uses cryptography to prove the provider of the token knows an additional secret that is only know to the client: the confirmation method</a:t>
            </a:r>
          </a:p>
        </p:txBody>
      </p:sp>
    </p:spTree>
    <p:extLst>
      <p:ext uri="{BB962C8B-B14F-4D97-AF65-F5344CB8AC3E}">
        <p14:creationId xmlns:p14="http://schemas.microsoft.com/office/powerpoint/2010/main" val="711751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415F25-3456-0978-4271-0EAE93592780}"/>
              </a:ext>
            </a:extLst>
          </p:cNvPr>
          <p:cNvSpPr>
            <a:spLocks noGrp="1"/>
          </p:cNvSpPr>
          <p:nvPr>
            <p:ph type="body" sz="quarter" idx="10"/>
          </p:nvPr>
        </p:nvSpPr>
        <p:spPr/>
        <p:txBody>
          <a:bodyPr/>
          <a:lstStyle/>
          <a:p>
            <a:r>
              <a:rPr lang="en-US" b="0" i="0" dirty="0">
                <a:solidFill>
                  <a:srgbClr val="000000"/>
                </a:solidFill>
                <a:effectLst/>
                <a:latin typeface="Consolas" panose="020B0609020204030204" pitchFamily="49" charset="0"/>
              </a:rPr>
              <a:t>{ </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chemeClr val="tx1"/>
                </a:solidFill>
                <a:effectLst/>
                <a:latin typeface="Consolas" panose="020B0609020204030204" pitchFamily="49" charset="0"/>
              </a:rPr>
              <a:t>// …</a:t>
            </a:r>
            <a:br>
              <a:rPr lang="en-US" b="0" i="0" dirty="0">
                <a:solidFill>
                  <a:schemeClr val="tx1"/>
                </a:solidFill>
                <a:effectLst/>
                <a:latin typeface="Consolas" panose="020B0609020204030204" pitchFamily="49" charset="0"/>
              </a:rPr>
            </a:br>
            <a:r>
              <a:rPr lang="en-US" b="0" i="0" dirty="0">
                <a:solidFill>
                  <a:schemeClr val="tx1"/>
                </a:solidFill>
                <a:effectLst/>
                <a:latin typeface="Consolas" panose="020B0609020204030204" pitchFamily="49" charset="0"/>
              </a:rPr>
              <a:t>    "</a:t>
            </a:r>
            <a:r>
              <a:rPr lang="en-US" b="0" i="0" dirty="0" err="1">
                <a:solidFill>
                  <a:schemeClr val="tx1"/>
                </a:solidFill>
                <a:effectLst/>
                <a:latin typeface="Consolas" panose="020B0609020204030204" pitchFamily="49" charset="0"/>
              </a:rPr>
              <a:t>cnf</a:t>
            </a:r>
            <a:r>
              <a:rPr lang="en-US" b="0" i="0" dirty="0">
                <a:solidFill>
                  <a:schemeClr val="tx1"/>
                </a:solidFill>
                <a:effectLst/>
                <a:latin typeface="Consolas" panose="020B0609020204030204" pitchFamily="49" charset="0"/>
              </a:rPr>
              <a:t>": { "x5t#S256": "bwcK0esc3ACC3DB2Y5_lESsXE8o9ltc05O89jdN-dg2" } </a:t>
            </a:r>
            <a:br>
              <a:rPr lang="en-US" b="0" i="0" dirty="0">
                <a:solidFill>
                  <a:schemeClr val="tx1"/>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BE" dirty="0"/>
          </a:p>
        </p:txBody>
      </p:sp>
      <p:sp>
        <p:nvSpPr>
          <p:cNvPr id="4" name="Title 3">
            <a:extLst>
              <a:ext uri="{FF2B5EF4-FFF2-40B4-BE49-F238E27FC236}">
                <a16:creationId xmlns:a16="http://schemas.microsoft.com/office/drawing/2014/main" id="{A766DF6D-8A8F-053E-C37E-04724609A814}"/>
              </a:ext>
            </a:extLst>
          </p:cNvPr>
          <p:cNvSpPr>
            <a:spLocks noGrp="1"/>
          </p:cNvSpPr>
          <p:nvPr>
            <p:ph type="title"/>
          </p:nvPr>
        </p:nvSpPr>
        <p:spPr/>
        <p:txBody>
          <a:bodyPr/>
          <a:lstStyle/>
          <a:p>
            <a:r>
              <a:rPr lang="en-US" dirty="0"/>
              <a:t>Confirmation method claim</a:t>
            </a:r>
            <a:endParaRPr lang="en-BE" dirty="0"/>
          </a:p>
        </p:txBody>
      </p:sp>
      <p:sp>
        <p:nvSpPr>
          <p:cNvPr id="6" name="Text Placeholder 5">
            <a:extLst>
              <a:ext uri="{FF2B5EF4-FFF2-40B4-BE49-F238E27FC236}">
                <a16:creationId xmlns:a16="http://schemas.microsoft.com/office/drawing/2014/main" id="{369A56ED-7A4C-A0F5-0EC5-42E375AC8190}"/>
              </a:ext>
            </a:extLst>
          </p:cNvPr>
          <p:cNvSpPr>
            <a:spLocks noGrp="1"/>
          </p:cNvSpPr>
          <p:nvPr>
            <p:ph type="body" sz="quarter" idx="18"/>
          </p:nvPr>
        </p:nvSpPr>
        <p:spPr/>
        <p:txBody>
          <a:bodyPr/>
          <a:lstStyle/>
          <a:p>
            <a:r>
              <a:rPr lang="en-US" dirty="0"/>
              <a:t>Added to an access token as the standardized </a:t>
            </a:r>
            <a:r>
              <a:rPr lang="en-US" b="1" dirty="0"/>
              <a:t>“</a:t>
            </a:r>
            <a:r>
              <a:rPr lang="en-US" b="1" dirty="0" err="1"/>
              <a:t>cnf</a:t>
            </a:r>
            <a:r>
              <a:rPr lang="en-US" b="1" dirty="0"/>
              <a:t>” </a:t>
            </a:r>
            <a:r>
              <a:rPr lang="en-US" dirty="0"/>
              <a:t>claim</a:t>
            </a:r>
            <a:endParaRPr lang="en-BE" dirty="0"/>
          </a:p>
          <a:p>
            <a:endParaRPr lang="en-BE" dirty="0"/>
          </a:p>
        </p:txBody>
      </p:sp>
    </p:spTree>
    <p:extLst>
      <p:ext uri="{BB962C8B-B14F-4D97-AF65-F5344CB8AC3E}">
        <p14:creationId xmlns:p14="http://schemas.microsoft.com/office/powerpoint/2010/main" val="408921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6C1CF2-A34C-8F3A-8173-0861F571C255}"/>
              </a:ext>
            </a:extLst>
          </p:cNvPr>
          <p:cNvSpPr>
            <a:spLocks noGrp="1"/>
          </p:cNvSpPr>
          <p:nvPr>
            <p:ph type="body" sz="quarter" idx="14"/>
          </p:nvPr>
        </p:nvSpPr>
        <p:spPr/>
        <p:txBody>
          <a:bodyPr/>
          <a:lstStyle/>
          <a:p>
            <a:r>
              <a:rPr lang="en-US" dirty="0"/>
              <a:t>Mutual TLS</a:t>
            </a:r>
          </a:p>
          <a:p>
            <a:endParaRPr lang="en-BE" dirty="0"/>
          </a:p>
        </p:txBody>
      </p:sp>
      <p:sp>
        <p:nvSpPr>
          <p:cNvPr id="4" name="Title 3">
            <a:extLst>
              <a:ext uri="{FF2B5EF4-FFF2-40B4-BE49-F238E27FC236}">
                <a16:creationId xmlns:a16="http://schemas.microsoft.com/office/drawing/2014/main" id="{FCC43030-B5B1-D77E-F09F-A435144E9B72}"/>
              </a:ext>
            </a:extLst>
          </p:cNvPr>
          <p:cNvSpPr>
            <a:spLocks noGrp="1"/>
          </p:cNvSpPr>
          <p:nvPr>
            <p:ph type="title"/>
          </p:nvPr>
        </p:nvSpPr>
        <p:spPr/>
        <p:txBody>
          <a:bodyPr/>
          <a:lstStyle/>
          <a:p>
            <a:r>
              <a:rPr lang="en-US" dirty="0"/>
              <a:t>Proof of Possession Access Tokens</a:t>
            </a:r>
            <a:endParaRPr lang="en-BE" dirty="0"/>
          </a:p>
        </p:txBody>
      </p:sp>
      <p:sp>
        <p:nvSpPr>
          <p:cNvPr id="8" name="Text Placeholder 7">
            <a:extLst>
              <a:ext uri="{FF2B5EF4-FFF2-40B4-BE49-F238E27FC236}">
                <a16:creationId xmlns:a16="http://schemas.microsoft.com/office/drawing/2014/main" id="{44ED8B68-0FAF-94CA-72B9-AB930A1A7FAE}"/>
              </a:ext>
            </a:extLst>
          </p:cNvPr>
          <p:cNvSpPr>
            <a:spLocks noGrp="1"/>
          </p:cNvSpPr>
          <p:nvPr>
            <p:ph type="body" sz="quarter" idx="16"/>
          </p:nvPr>
        </p:nvSpPr>
        <p:spPr/>
        <p:txBody>
          <a:bodyPr/>
          <a:lstStyle/>
          <a:p>
            <a:r>
              <a:rPr lang="en-US" dirty="0"/>
              <a:t>Demonstrating Proof of Possession (DPOP)</a:t>
            </a:r>
            <a:endParaRPr lang="en-BE" dirty="0"/>
          </a:p>
        </p:txBody>
      </p:sp>
      <p:pic>
        <p:nvPicPr>
          <p:cNvPr id="4098" name="Picture 2" descr="brain-dump">
            <a:extLst>
              <a:ext uri="{FF2B5EF4-FFF2-40B4-BE49-F238E27FC236}">
                <a16:creationId xmlns:a16="http://schemas.microsoft.com/office/drawing/2014/main" id="{1BA9D8F5-13BE-B3D7-CA49-76BBB51DE9FD}"/>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2924175"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rain-circuits">
            <a:extLst>
              <a:ext uri="{FF2B5EF4-FFF2-40B4-BE49-F238E27FC236}">
                <a16:creationId xmlns:a16="http://schemas.microsoft.com/office/drawing/2014/main" id="{96A25B37-AD01-9A43-3096-766C80B1A2E0}"/>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11549063"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136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6C1CF2-A34C-8F3A-8173-0861F571C255}"/>
              </a:ext>
            </a:extLst>
          </p:cNvPr>
          <p:cNvSpPr>
            <a:spLocks noGrp="1"/>
          </p:cNvSpPr>
          <p:nvPr>
            <p:ph type="body" sz="quarter" idx="14"/>
          </p:nvPr>
        </p:nvSpPr>
        <p:spPr/>
        <p:txBody>
          <a:bodyPr/>
          <a:lstStyle/>
          <a:p>
            <a:r>
              <a:rPr lang="en-US" dirty="0"/>
              <a:t>Mutual TLS</a:t>
            </a:r>
          </a:p>
          <a:p>
            <a:endParaRPr lang="en-BE" dirty="0"/>
          </a:p>
        </p:txBody>
      </p:sp>
      <p:sp>
        <p:nvSpPr>
          <p:cNvPr id="4" name="Title 3">
            <a:extLst>
              <a:ext uri="{FF2B5EF4-FFF2-40B4-BE49-F238E27FC236}">
                <a16:creationId xmlns:a16="http://schemas.microsoft.com/office/drawing/2014/main" id="{FCC43030-B5B1-D77E-F09F-A435144E9B72}"/>
              </a:ext>
            </a:extLst>
          </p:cNvPr>
          <p:cNvSpPr>
            <a:spLocks noGrp="1"/>
          </p:cNvSpPr>
          <p:nvPr>
            <p:ph type="title"/>
          </p:nvPr>
        </p:nvSpPr>
        <p:spPr/>
        <p:txBody>
          <a:bodyPr/>
          <a:lstStyle/>
          <a:p>
            <a:r>
              <a:rPr lang="en-US" dirty="0"/>
              <a:t>Proof of Possession Access Tokens</a:t>
            </a:r>
            <a:endParaRPr lang="en-BE" dirty="0"/>
          </a:p>
        </p:txBody>
      </p:sp>
      <p:sp>
        <p:nvSpPr>
          <p:cNvPr id="8" name="Text Placeholder 7">
            <a:extLst>
              <a:ext uri="{FF2B5EF4-FFF2-40B4-BE49-F238E27FC236}">
                <a16:creationId xmlns:a16="http://schemas.microsoft.com/office/drawing/2014/main" id="{44ED8B68-0FAF-94CA-72B9-AB930A1A7FAE}"/>
              </a:ext>
            </a:extLst>
          </p:cNvPr>
          <p:cNvSpPr>
            <a:spLocks noGrp="1"/>
          </p:cNvSpPr>
          <p:nvPr>
            <p:ph type="body" sz="quarter" idx="16"/>
          </p:nvPr>
        </p:nvSpPr>
        <p:spPr/>
        <p:txBody>
          <a:bodyPr/>
          <a:lstStyle/>
          <a:p>
            <a:r>
              <a:rPr lang="en-US" dirty="0">
                <a:solidFill>
                  <a:schemeClr val="bg1">
                    <a:lumMod val="85000"/>
                  </a:schemeClr>
                </a:solidFill>
              </a:rPr>
              <a:t>Demonstrating Proof of Possession (DPOP)</a:t>
            </a:r>
            <a:endParaRPr lang="en-BE" dirty="0">
              <a:solidFill>
                <a:schemeClr val="bg1">
                  <a:lumMod val="85000"/>
                </a:schemeClr>
              </a:solidFill>
            </a:endParaRPr>
          </a:p>
        </p:txBody>
      </p:sp>
      <p:pic>
        <p:nvPicPr>
          <p:cNvPr id="4098" name="Picture 2" descr="brain-dump">
            <a:extLst>
              <a:ext uri="{FF2B5EF4-FFF2-40B4-BE49-F238E27FC236}">
                <a16:creationId xmlns:a16="http://schemas.microsoft.com/office/drawing/2014/main" id="{1BA9D8F5-13BE-B3D7-CA49-76BBB51DE9FD}"/>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2924175"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rain-circuits">
            <a:extLst>
              <a:ext uri="{FF2B5EF4-FFF2-40B4-BE49-F238E27FC236}">
                <a16:creationId xmlns:a16="http://schemas.microsoft.com/office/drawing/2014/main" id="{96A25B37-AD01-9A43-3096-766C80B1A2E0}"/>
              </a:ext>
            </a:extLst>
          </p:cNvPr>
          <p:cNvPicPr>
            <a:picLocks noGrp="1" noChangeAspect="1" noChangeArrowheads="1"/>
          </p:cNvPicPr>
          <p:nvPr>
            <p:ph sz="quarter" idx="15"/>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549063"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973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184AF3-6F5F-B275-90A4-AC3E77C4830B}"/>
              </a:ext>
            </a:extLst>
          </p:cNvPr>
          <p:cNvSpPr>
            <a:spLocks noGrp="1"/>
          </p:cNvSpPr>
          <p:nvPr>
            <p:ph sz="quarter" idx="14"/>
          </p:nvPr>
        </p:nvSpPr>
        <p:spPr/>
        <p:txBody>
          <a:bodyPr/>
          <a:lstStyle/>
          <a:p>
            <a:r>
              <a:rPr lang="en-US" dirty="0"/>
              <a:t>Mutual TLS</a:t>
            </a:r>
            <a:endParaRPr lang="en-BE" dirty="0"/>
          </a:p>
        </p:txBody>
      </p:sp>
      <p:sp>
        <p:nvSpPr>
          <p:cNvPr id="3" name="Text Placeholder 2">
            <a:extLst>
              <a:ext uri="{FF2B5EF4-FFF2-40B4-BE49-F238E27FC236}">
                <a16:creationId xmlns:a16="http://schemas.microsoft.com/office/drawing/2014/main" id="{F4DFE8B9-4728-8723-BFFC-0A8122344DD5}"/>
              </a:ext>
            </a:extLst>
          </p:cNvPr>
          <p:cNvSpPr>
            <a:spLocks noGrp="1"/>
          </p:cNvSpPr>
          <p:nvPr>
            <p:ph type="body" sz="quarter" idx="10"/>
          </p:nvPr>
        </p:nvSpPr>
        <p:spPr/>
        <p:txBody>
          <a:bodyPr/>
          <a:lstStyle/>
          <a:p>
            <a:r>
              <a:rPr lang="en-US" dirty="0"/>
              <a:t>Binds an access token to a TLS client certificate</a:t>
            </a:r>
          </a:p>
          <a:p>
            <a:pPr lvl="1"/>
            <a:r>
              <a:rPr lang="en-US" dirty="0"/>
              <a:t>… here’s that client certificate again…</a:t>
            </a:r>
          </a:p>
          <a:p>
            <a:pPr lvl="1"/>
            <a:r>
              <a:rPr lang="en-US" dirty="0"/>
              <a:t>Certificate thumbprint used as proof </a:t>
            </a:r>
            <a:br>
              <a:rPr lang="en-US" dirty="0"/>
            </a:br>
            <a:r>
              <a:rPr lang="en-US" dirty="0"/>
              <a:t>(CNF claim) </a:t>
            </a:r>
            <a:endParaRPr lang="en-BE" dirty="0"/>
          </a:p>
        </p:txBody>
      </p:sp>
    </p:spTree>
    <p:extLst>
      <p:ext uri="{BB962C8B-B14F-4D97-AF65-F5344CB8AC3E}">
        <p14:creationId xmlns:p14="http://schemas.microsoft.com/office/powerpoint/2010/main" val="2923895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184AF3-6F5F-B275-90A4-AC3E77C4830B}"/>
              </a:ext>
            </a:extLst>
          </p:cNvPr>
          <p:cNvSpPr>
            <a:spLocks noGrp="1"/>
          </p:cNvSpPr>
          <p:nvPr>
            <p:ph sz="quarter" idx="14"/>
          </p:nvPr>
        </p:nvSpPr>
        <p:spPr/>
        <p:txBody>
          <a:bodyPr/>
          <a:lstStyle/>
          <a:p>
            <a:r>
              <a:rPr lang="en-US" dirty="0"/>
              <a:t>Mutual TLS</a:t>
            </a:r>
            <a:endParaRPr lang="en-BE" dirty="0"/>
          </a:p>
        </p:txBody>
      </p:sp>
      <p:sp>
        <p:nvSpPr>
          <p:cNvPr id="3" name="Text Placeholder 2">
            <a:extLst>
              <a:ext uri="{FF2B5EF4-FFF2-40B4-BE49-F238E27FC236}">
                <a16:creationId xmlns:a16="http://schemas.microsoft.com/office/drawing/2014/main" id="{F4DFE8B9-4728-8723-BFFC-0A8122344DD5}"/>
              </a:ext>
            </a:extLst>
          </p:cNvPr>
          <p:cNvSpPr>
            <a:spLocks noGrp="1"/>
          </p:cNvSpPr>
          <p:nvPr>
            <p:ph type="body" sz="quarter" idx="10"/>
          </p:nvPr>
        </p:nvSpPr>
        <p:spPr/>
        <p:txBody>
          <a:bodyPr/>
          <a:lstStyle/>
          <a:p>
            <a:r>
              <a:rPr lang="en-US" dirty="0"/>
              <a:t>Requires passing through the certificate with calls to the API</a:t>
            </a:r>
          </a:p>
          <a:p>
            <a:r>
              <a:rPr lang="en-US" dirty="0"/>
              <a:t>Requires server-specific configuration to set up the TLS channel &amp; allow comparing the thumbprint</a:t>
            </a:r>
          </a:p>
          <a:p>
            <a:pPr lvl="1"/>
            <a:r>
              <a:rPr lang="en-US" dirty="0"/>
              <a:t>Infrastructure layer is involved…</a:t>
            </a:r>
            <a:endParaRPr lang="en-BE" dirty="0"/>
          </a:p>
        </p:txBody>
      </p:sp>
    </p:spTree>
    <p:extLst>
      <p:ext uri="{BB962C8B-B14F-4D97-AF65-F5344CB8AC3E}">
        <p14:creationId xmlns:p14="http://schemas.microsoft.com/office/powerpoint/2010/main" val="29353685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6C1CF2-A34C-8F3A-8173-0861F571C255}"/>
              </a:ext>
            </a:extLst>
          </p:cNvPr>
          <p:cNvSpPr>
            <a:spLocks noGrp="1"/>
          </p:cNvSpPr>
          <p:nvPr>
            <p:ph type="body" sz="quarter" idx="14"/>
          </p:nvPr>
        </p:nvSpPr>
        <p:spPr/>
        <p:txBody>
          <a:bodyPr/>
          <a:lstStyle/>
          <a:p>
            <a:r>
              <a:rPr lang="en-US" dirty="0">
                <a:solidFill>
                  <a:schemeClr val="bg1">
                    <a:lumMod val="85000"/>
                  </a:schemeClr>
                </a:solidFill>
              </a:rPr>
              <a:t>Mutual TLS</a:t>
            </a:r>
          </a:p>
          <a:p>
            <a:endParaRPr lang="en-BE" dirty="0">
              <a:solidFill>
                <a:schemeClr val="bg1">
                  <a:lumMod val="85000"/>
                </a:schemeClr>
              </a:solidFill>
            </a:endParaRPr>
          </a:p>
        </p:txBody>
      </p:sp>
      <p:sp>
        <p:nvSpPr>
          <p:cNvPr id="4" name="Title 3">
            <a:extLst>
              <a:ext uri="{FF2B5EF4-FFF2-40B4-BE49-F238E27FC236}">
                <a16:creationId xmlns:a16="http://schemas.microsoft.com/office/drawing/2014/main" id="{FCC43030-B5B1-D77E-F09F-A435144E9B72}"/>
              </a:ext>
            </a:extLst>
          </p:cNvPr>
          <p:cNvSpPr>
            <a:spLocks noGrp="1"/>
          </p:cNvSpPr>
          <p:nvPr>
            <p:ph type="title"/>
          </p:nvPr>
        </p:nvSpPr>
        <p:spPr/>
        <p:txBody>
          <a:bodyPr/>
          <a:lstStyle/>
          <a:p>
            <a:r>
              <a:rPr lang="en-US" dirty="0"/>
              <a:t>Proof of Possession Access Tokens</a:t>
            </a:r>
            <a:endParaRPr lang="en-BE" dirty="0"/>
          </a:p>
        </p:txBody>
      </p:sp>
      <p:sp>
        <p:nvSpPr>
          <p:cNvPr id="8" name="Text Placeholder 7">
            <a:extLst>
              <a:ext uri="{FF2B5EF4-FFF2-40B4-BE49-F238E27FC236}">
                <a16:creationId xmlns:a16="http://schemas.microsoft.com/office/drawing/2014/main" id="{44ED8B68-0FAF-94CA-72B9-AB930A1A7FAE}"/>
              </a:ext>
            </a:extLst>
          </p:cNvPr>
          <p:cNvSpPr>
            <a:spLocks noGrp="1"/>
          </p:cNvSpPr>
          <p:nvPr>
            <p:ph type="body" sz="quarter" idx="16"/>
          </p:nvPr>
        </p:nvSpPr>
        <p:spPr/>
        <p:txBody>
          <a:bodyPr/>
          <a:lstStyle/>
          <a:p>
            <a:r>
              <a:rPr lang="en-US" dirty="0"/>
              <a:t>Demonstrating Proof of Possession (</a:t>
            </a:r>
            <a:r>
              <a:rPr lang="en-US" dirty="0" err="1"/>
              <a:t>DPoP</a:t>
            </a:r>
            <a:r>
              <a:rPr lang="en-US" dirty="0"/>
              <a:t>)</a:t>
            </a:r>
            <a:endParaRPr lang="en-BE" dirty="0"/>
          </a:p>
        </p:txBody>
      </p:sp>
      <p:pic>
        <p:nvPicPr>
          <p:cNvPr id="4098" name="Picture 2" descr="brain-dump">
            <a:extLst>
              <a:ext uri="{FF2B5EF4-FFF2-40B4-BE49-F238E27FC236}">
                <a16:creationId xmlns:a16="http://schemas.microsoft.com/office/drawing/2014/main" id="{1BA9D8F5-13BE-B3D7-CA49-76BBB51DE9FD}"/>
              </a:ext>
            </a:extLst>
          </p:cNvPr>
          <p:cNvPicPr>
            <a:picLocks noGrp="1" noChangeAspect="1" noChangeArrowheads="1"/>
          </p:cNvPicPr>
          <p:nvPr>
            <p:ph sz="quarter" idx="12"/>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24175"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rain-circuits">
            <a:extLst>
              <a:ext uri="{FF2B5EF4-FFF2-40B4-BE49-F238E27FC236}">
                <a16:creationId xmlns:a16="http://schemas.microsoft.com/office/drawing/2014/main" id="{96A25B37-AD01-9A43-3096-766C80B1A2E0}"/>
              </a:ext>
            </a:extLst>
          </p:cNvPr>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11549063" y="2560638"/>
            <a:ext cx="3814762" cy="381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885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184AF3-6F5F-B275-90A4-AC3E77C4830B}"/>
              </a:ext>
            </a:extLst>
          </p:cNvPr>
          <p:cNvSpPr>
            <a:spLocks noGrp="1"/>
          </p:cNvSpPr>
          <p:nvPr>
            <p:ph sz="quarter" idx="14"/>
          </p:nvPr>
        </p:nvSpPr>
        <p:spPr/>
        <p:txBody>
          <a:bodyPr/>
          <a:lstStyle/>
          <a:p>
            <a:r>
              <a:rPr lang="en-US" dirty="0"/>
              <a:t>Demonstrating Proof of Possession</a:t>
            </a:r>
            <a:endParaRPr lang="en-BE" dirty="0"/>
          </a:p>
        </p:txBody>
      </p:sp>
      <p:sp>
        <p:nvSpPr>
          <p:cNvPr id="3" name="Text Placeholder 2">
            <a:extLst>
              <a:ext uri="{FF2B5EF4-FFF2-40B4-BE49-F238E27FC236}">
                <a16:creationId xmlns:a16="http://schemas.microsoft.com/office/drawing/2014/main" id="{F4DFE8B9-4728-8723-BFFC-0A8122344DD5}"/>
              </a:ext>
            </a:extLst>
          </p:cNvPr>
          <p:cNvSpPr>
            <a:spLocks noGrp="1"/>
          </p:cNvSpPr>
          <p:nvPr>
            <p:ph type="body" sz="quarter" idx="10"/>
          </p:nvPr>
        </p:nvSpPr>
        <p:spPr/>
        <p:txBody>
          <a:bodyPr/>
          <a:lstStyle/>
          <a:p>
            <a:r>
              <a:rPr lang="en-US" dirty="0"/>
              <a:t>Standard:</a:t>
            </a:r>
          </a:p>
          <a:p>
            <a:pPr lvl="1"/>
            <a:r>
              <a:rPr lang="en-US" dirty="0">
                <a:hlinkClick r:id="rId2"/>
              </a:rPr>
              <a:t>https://datatracker.ietf.org/doc/html/draft-ietf-oauth-dpop</a:t>
            </a:r>
            <a:r>
              <a:rPr lang="en-US" dirty="0"/>
              <a:t> </a:t>
            </a:r>
          </a:p>
          <a:p>
            <a:r>
              <a:rPr lang="en-US" dirty="0"/>
              <a:t>Only the application layer is involved </a:t>
            </a:r>
            <a:endParaRPr lang="en-BE" dirty="0"/>
          </a:p>
        </p:txBody>
      </p:sp>
    </p:spTree>
    <p:extLst>
      <p:ext uri="{BB962C8B-B14F-4D97-AF65-F5344CB8AC3E}">
        <p14:creationId xmlns:p14="http://schemas.microsoft.com/office/powerpoint/2010/main" val="3836794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3302DF-E57A-2A0B-ED18-520694B92E84}"/>
              </a:ext>
            </a:extLst>
          </p:cNvPr>
          <p:cNvSpPr>
            <a:spLocks noGrp="1"/>
          </p:cNvSpPr>
          <p:nvPr>
            <p:ph sz="quarter" idx="14"/>
          </p:nvPr>
        </p:nvSpPr>
        <p:spPr/>
        <p:txBody>
          <a:bodyPr/>
          <a:lstStyle/>
          <a:p>
            <a:r>
              <a:rPr lang="en-US" dirty="0"/>
              <a:t>Enterprise-level Security?</a:t>
            </a:r>
            <a:endParaRPr lang="en-BE" dirty="0"/>
          </a:p>
        </p:txBody>
      </p:sp>
      <p:sp>
        <p:nvSpPr>
          <p:cNvPr id="4" name="Text Placeholder 3">
            <a:extLst>
              <a:ext uri="{FF2B5EF4-FFF2-40B4-BE49-F238E27FC236}">
                <a16:creationId xmlns:a16="http://schemas.microsoft.com/office/drawing/2014/main" id="{3B5B2374-06D0-333C-F465-73979DBEE8AF}"/>
              </a:ext>
            </a:extLst>
          </p:cNvPr>
          <p:cNvSpPr>
            <a:spLocks noGrp="1"/>
          </p:cNvSpPr>
          <p:nvPr>
            <p:ph type="body" sz="quarter" idx="10"/>
          </p:nvPr>
        </p:nvSpPr>
        <p:spPr/>
        <p:txBody>
          <a:bodyPr/>
          <a:lstStyle/>
          <a:p>
            <a:r>
              <a:rPr lang="en-US" dirty="0"/>
              <a:t>It’s not about being complicated </a:t>
            </a:r>
            <a:br>
              <a:rPr lang="en-US" dirty="0"/>
            </a:br>
            <a:r>
              <a:rPr lang="en-US" dirty="0"/>
              <a:t>(unnecessary complexity = always bad)</a:t>
            </a:r>
          </a:p>
          <a:p>
            <a:r>
              <a:rPr lang="en-US" dirty="0"/>
              <a:t>It’s not about being expensive </a:t>
            </a:r>
            <a:br>
              <a:rPr lang="en-US" dirty="0"/>
            </a:br>
            <a:r>
              <a:rPr lang="en-US" dirty="0"/>
              <a:t>(expensive = bad, unless you’re the seller)</a:t>
            </a:r>
            <a:endParaRPr lang="en-BE" dirty="0"/>
          </a:p>
        </p:txBody>
      </p:sp>
    </p:spTree>
    <p:extLst>
      <p:ext uri="{BB962C8B-B14F-4D97-AF65-F5344CB8AC3E}">
        <p14:creationId xmlns:p14="http://schemas.microsoft.com/office/powerpoint/2010/main" val="2564052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184AF3-6F5F-B275-90A4-AC3E77C4830B}"/>
              </a:ext>
            </a:extLst>
          </p:cNvPr>
          <p:cNvSpPr>
            <a:spLocks noGrp="1"/>
          </p:cNvSpPr>
          <p:nvPr>
            <p:ph sz="quarter" idx="14"/>
          </p:nvPr>
        </p:nvSpPr>
        <p:spPr/>
        <p:txBody>
          <a:bodyPr/>
          <a:lstStyle/>
          <a:p>
            <a:r>
              <a:rPr lang="en-US" dirty="0"/>
              <a:t>Demonstrating Proof of Possession</a:t>
            </a:r>
            <a:endParaRPr lang="en-BE" dirty="0"/>
          </a:p>
        </p:txBody>
      </p:sp>
      <p:sp>
        <p:nvSpPr>
          <p:cNvPr id="3" name="Text Placeholder 2">
            <a:extLst>
              <a:ext uri="{FF2B5EF4-FFF2-40B4-BE49-F238E27FC236}">
                <a16:creationId xmlns:a16="http://schemas.microsoft.com/office/drawing/2014/main" id="{F4DFE8B9-4728-8723-BFFC-0A8122344DD5}"/>
              </a:ext>
            </a:extLst>
          </p:cNvPr>
          <p:cNvSpPr>
            <a:spLocks noGrp="1"/>
          </p:cNvSpPr>
          <p:nvPr>
            <p:ph type="body" sz="quarter" idx="10"/>
          </p:nvPr>
        </p:nvSpPr>
        <p:spPr/>
        <p:txBody>
          <a:bodyPr/>
          <a:lstStyle/>
          <a:p>
            <a:r>
              <a:rPr lang="en-US" dirty="0"/>
              <a:t>Bind key stored within a JSON Web Key (JWK) to an access token</a:t>
            </a:r>
          </a:p>
          <a:p>
            <a:pPr lvl="1"/>
            <a:r>
              <a:rPr lang="en-US" dirty="0"/>
              <a:t>Thumbprint of the public key is the proof (CNF claim) </a:t>
            </a:r>
          </a:p>
          <a:p>
            <a:pPr lvl="1"/>
            <a:r>
              <a:rPr lang="en-US" dirty="0"/>
              <a:t>Client proves ownership on calls to the API with a “proof token”</a:t>
            </a:r>
          </a:p>
          <a:p>
            <a:pPr lvl="2"/>
            <a:r>
              <a:rPr lang="en-US" dirty="0"/>
              <a:t>Contains public key</a:t>
            </a:r>
          </a:p>
          <a:p>
            <a:pPr lvl="2"/>
            <a:r>
              <a:rPr lang="en-US" dirty="0"/>
              <a:t>Signed with private key </a:t>
            </a:r>
          </a:p>
          <a:p>
            <a:pPr lvl="1"/>
            <a:r>
              <a:rPr lang="en-US" dirty="0"/>
              <a:t>API compares thumbprint to the passed-in public key</a:t>
            </a:r>
            <a:endParaRPr lang="en-BE" dirty="0"/>
          </a:p>
        </p:txBody>
      </p:sp>
    </p:spTree>
    <p:extLst>
      <p:ext uri="{BB962C8B-B14F-4D97-AF65-F5344CB8AC3E}">
        <p14:creationId xmlns:p14="http://schemas.microsoft.com/office/powerpoint/2010/main" val="2360284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D7C2FAB-65D5-1A9B-9D6D-1024F676C280}"/>
              </a:ext>
            </a:extLst>
          </p:cNvPr>
          <p:cNvSpPr>
            <a:spLocks noGrp="1"/>
          </p:cNvSpPr>
          <p:nvPr>
            <p:ph type="body" sz="quarter" idx="14"/>
          </p:nvPr>
        </p:nvSpPr>
        <p:spPr/>
        <p:txBody>
          <a:bodyPr/>
          <a:lstStyle/>
          <a:p>
            <a:r>
              <a:rPr lang="en-US" dirty="0"/>
              <a:t>Demonstrating Proof of Possession</a:t>
            </a:r>
            <a:endParaRPr lang="en-BE" dirty="0"/>
          </a:p>
        </p:txBody>
      </p:sp>
      <p:sp>
        <p:nvSpPr>
          <p:cNvPr id="4" name="Text Placeholder 3">
            <a:extLst>
              <a:ext uri="{FF2B5EF4-FFF2-40B4-BE49-F238E27FC236}">
                <a16:creationId xmlns:a16="http://schemas.microsoft.com/office/drawing/2014/main" id="{3C3298C2-31AE-B128-B21F-67B0AEC69769}"/>
              </a:ext>
            </a:extLst>
          </p:cNvPr>
          <p:cNvSpPr>
            <a:spLocks noGrp="1"/>
          </p:cNvSpPr>
          <p:nvPr>
            <p:ph type="body" sz="quarter" idx="13"/>
          </p:nvPr>
        </p:nvSpPr>
        <p:spPr/>
        <p:txBody>
          <a:bodyPr/>
          <a:lstStyle/>
          <a:p>
            <a:r>
              <a:rPr lang="en-US" dirty="0"/>
              <a:t>Demo</a:t>
            </a:r>
            <a:endParaRPr lang="en-BE" dirty="0"/>
          </a:p>
        </p:txBody>
      </p:sp>
    </p:spTree>
    <p:extLst>
      <p:ext uri="{BB962C8B-B14F-4D97-AF65-F5344CB8AC3E}">
        <p14:creationId xmlns:p14="http://schemas.microsoft.com/office/powerpoint/2010/main" val="1486263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184AF3-6F5F-B275-90A4-AC3E77C4830B}"/>
              </a:ext>
            </a:extLst>
          </p:cNvPr>
          <p:cNvSpPr>
            <a:spLocks noGrp="1"/>
          </p:cNvSpPr>
          <p:nvPr>
            <p:ph sz="quarter" idx="14"/>
          </p:nvPr>
        </p:nvSpPr>
        <p:spPr/>
        <p:txBody>
          <a:bodyPr/>
          <a:lstStyle/>
          <a:p>
            <a:r>
              <a:rPr lang="en-US"/>
              <a:t>What </a:t>
            </a:r>
            <a:r>
              <a:rPr lang="en-US" dirty="0"/>
              <a:t>Should You Keep an Eye On?</a:t>
            </a:r>
            <a:endParaRPr lang="en-BE" dirty="0"/>
          </a:p>
        </p:txBody>
      </p:sp>
      <p:sp>
        <p:nvSpPr>
          <p:cNvPr id="3" name="Text Placeholder 2">
            <a:extLst>
              <a:ext uri="{FF2B5EF4-FFF2-40B4-BE49-F238E27FC236}">
                <a16:creationId xmlns:a16="http://schemas.microsoft.com/office/drawing/2014/main" id="{F4DFE8B9-4728-8723-BFFC-0A8122344DD5}"/>
              </a:ext>
            </a:extLst>
          </p:cNvPr>
          <p:cNvSpPr>
            <a:spLocks noGrp="1"/>
          </p:cNvSpPr>
          <p:nvPr>
            <p:ph type="body" sz="quarter" idx="10"/>
          </p:nvPr>
        </p:nvSpPr>
        <p:spPr/>
        <p:txBody>
          <a:bodyPr/>
          <a:lstStyle/>
          <a:p>
            <a:r>
              <a:rPr lang="en-US" dirty="0"/>
              <a:t>Today: private key JWT</a:t>
            </a:r>
          </a:p>
          <a:p>
            <a:pPr lvl="1"/>
            <a:r>
              <a:rPr lang="en-US" dirty="0"/>
              <a:t>Supported by most mayor vendors (e.g.: Azure)</a:t>
            </a:r>
          </a:p>
          <a:p>
            <a:r>
              <a:rPr lang="en-US" dirty="0"/>
              <a:t>Tomorrow: Proof of Possession access tokens</a:t>
            </a:r>
          </a:p>
          <a:p>
            <a:pPr lvl="1"/>
            <a:r>
              <a:rPr lang="en-US" dirty="0" err="1"/>
              <a:t>DPoP</a:t>
            </a:r>
            <a:r>
              <a:rPr lang="en-US" dirty="0"/>
              <a:t> is the likely winner</a:t>
            </a:r>
          </a:p>
          <a:p>
            <a:pPr lvl="1"/>
            <a:r>
              <a:rPr lang="en-US" dirty="0"/>
              <a:t>Already supported by a few mayor vendors (e.g.: Azure)</a:t>
            </a:r>
            <a:endParaRPr lang="en-BE" dirty="0"/>
          </a:p>
        </p:txBody>
      </p:sp>
    </p:spTree>
    <p:extLst>
      <p:ext uri="{BB962C8B-B14F-4D97-AF65-F5344CB8AC3E}">
        <p14:creationId xmlns:p14="http://schemas.microsoft.com/office/powerpoint/2010/main" val="3172004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184AF3-6F5F-B275-90A4-AC3E77C4830B}"/>
              </a:ext>
            </a:extLst>
          </p:cNvPr>
          <p:cNvSpPr>
            <a:spLocks noGrp="1"/>
          </p:cNvSpPr>
          <p:nvPr>
            <p:ph sz="quarter" idx="14"/>
          </p:nvPr>
        </p:nvSpPr>
        <p:spPr/>
        <p:txBody>
          <a:bodyPr/>
          <a:lstStyle/>
          <a:p>
            <a:r>
              <a:rPr lang="en-US" dirty="0"/>
              <a:t>What’s Coming Next?</a:t>
            </a:r>
            <a:endParaRPr lang="en-BE" dirty="0"/>
          </a:p>
        </p:txBody>
      </p:sp>
      <p:sp>
        <p:nvSpPr>
          <p:cNvPr id="3" name="Text Placeholder 2">
            <a:extLst>
              <a:ext uri="{FF2B5EF4-FFF2-40B4-BE49-F238E27FC236}">
                <a16:creationId xmlns:a16="http://schemas.microsoft.com/office/drawing/2014/main" id="{F4DFE8B9-4728-8723-BFFC-0A8122344DD5}"/>
              </a:ext>
            </a:extLst>
          </p:cNvPr>
          <p:cNvSpPr>
            <a:spLocks noGrp="1"/>
          </p:cNvSpPr>
          <p:nvPr>
            <p:ph type="body" sz="quarter" idx="10"/>
          </p:nvPr>
        </p:nvSpPr>
        <p:spPr/>
        <p:txBody>
          <a:bodyPr/>
          <a:lstStyle/>
          <a:p>
            <a:r>
              <a:rPr lang="en-US" dirty="0"/>
              <a:t>Lots.</a:t>
            </a:r>
          </a:p>
          <a:p>
            <a:pPr lvl="1"/>
            <a:r>
              <a:rPr lang="en-US" dirty="0"/>
              <a:t>Native SSO for mobile apps (</a:t>
            </a:r>
            <a:r>
              <a:rPr lang="en-US" dirty="0">
                <a:hlinkClick r:id="rId2"/>
              </a:rPr>
              <a:t>https://openid.net/specs/openid-connect-native-sso-1_0.html</a:t>
            </a:r>
            <a:r>
              <a:rPr lang="en-US" dirty="0"/>
              <a:t>) </a:t>
            </a:r>
          </a:p>
          <a:p>
            <a:pPr lvl="1"/>
            <a:r>
              <a:rPr lang="en-US" dirty="0"/>
              <a:t>Rich Authorization Requests (RAR) </a:t>
            </a:r>
            <a:r>
              <a:rPr lang="en-US" dirty="0">
                <a:hlinkClick r:id="rId3"/>
              </a:rPr>
              <a:t>https://datatracker.ietf.org/doc/draft-ietf-oauth-rar/23/</a:t>
            </a:r>
            <a:r>
              <a:rPr lang="en-US" dirty="0"/>
              <a:t> (fine-grained authorization in tokens… if you must)</a:t>
            </a:r>
          </a:p>
          <a:p>
            <a:pPr lvl="1"/>
            <a:r>
              <a:rPr lang="en-US" dirty="0">
                <a:hlinkClick r:id="rId4"/>
              </a:rPr>
              <a:t>https://openid.net/wg/</a:t>
            </a:r>
            <a:r>
              <a:rPr lang="en-US" dirty="0"/>
              <a:t> </a:t>
            </a:r>
          </a:p>
          <a:p>
            <a:pPr lvl="1"/>
            <a:r>
              <a:rPr lang="en-US" dirty="0"/>
              <a:t>+ unknowns, depending on yet-to-be-discovered vulnerabilities</a:t>
            </a:r>
            <a:endParaRPr lang="en-BE" dirty="0"/>
          </a:p>
        </p:txBody>
      </p:sp>
    </p:spTree>
    <p:extLst>
      <p:ext uri="{BB962C8B-B14F-4D97-AF65-F5344CB8AC3E}">
        <p14:creationId xmlns:p14="http://schemas.microsoft.com/office/powerpoint/2010/main" val="1654464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C52EFC-3057-AC3F-4AEF-5963FD58ECB5}"/>
              </a:ext>
            </a:extLst>
          </p:cNvPr>
          <p:cNvSpPr>
            <a:spLocks noGrp="1"/>
          </p:cNvSpPr>
          <p:nvPr>
            <p:ph type="body" sz="quarter" idx="12"/>
          </p:nvPr>
        </p:nvSpPr>
        <p:spPr>
          <a:xfrm>
            <a:off x="470020" y="703581"/>
            <a:ext cx="6095374" cy="8907108"/>
          </a:xfrm>
        </p:spPr>
        <p:txBody>
          <a:bodyPr/>
          <a:lstStyle/>
          <a:p>
            <a:endParaRPr lang="en-US" dirty="0"/>
          </a:p>
          <a:p>
            <a:pPr lvl="1"/>
            <a:r>
              <a:rPr lang="en-US" dirty="0"/>
              <a:t>Twitter </a:t>
            </a:r>
            <a:br>
              <a:rPr lang="en-US" dirty="0"/>
            </a:br>
            <a:r>
              <a:rPr lang="en-US" dirty="0">
                <a:solidFill>
                  <a:schemeClr val="accent6"/>
                </a:solidFill>
              </a:rPr>
              <a:t>@KevinDockx</a:t>
            </a:r>
            <a:r>
              <a:rPr lang="en-US" dirty="0"/>
              <a:t> </a:t>
            </a:r>
          </a:p>
          <a:p>
            <a:pPr lvl="1"/>
            <a:r>
              <a:rPr lang="en-US" dirty="0"/>
              <a:t>GitHub </a:t>
            </a:r>
            <a:r>
              <a:rPr lang="en-US" dirty="0">
                <a:solidFill>
                  <a:schemeClr val="accent6"/>
                </a:solidFill>
              </a:rPr>
              <a:t>github.com/</a:t>
            </a:r>
            <a:r>
              <a:rPr lang="en-US" dirty="0" err="1">
                <a:solidFill>
                  <a:schemeClr val="accent6"/>
                </a:solidFill>
              </a:rPr>
              <a:t>KevinDockx</a:t>
            </a:r>
            <a:endParaRPr lang="en-US" dirty="0">
              <a:solidFill>
                <a:schemeClr val="accent6"/>
              </a:solidFill>
            </a:endParaRPr>
          </a:p>
          <a:p>
            <a:pPr lvl="1"/>
            <a:r>
              <a:rPr lang="en-US" dirty="0"/>
              <a:t>Pluralsight courses  </a:t>
            </a:r>
            <a:r>
              <a:rPr lang="en-US" dirty="0">
                <a:solidFill>
                  <a:schemeClr val="accent6"/>
                </a:solidFill>
              </a:rPr>
              <a:t>pluralsight.com/profile/author/</a:t>
            </a:r>
            <a:r>
              <a:rPr lang="en-US" dirty="0" err="1">
                <a:solidFill>
                  <a:schemeClr val="accent6"/>
                </a:solidFill>
              </a:rPr>
              <a:t>kevin-dockx</a:t>
            </a:r>
            <a:endParaRPr lang="en-US" dirty="0">
              <a:solidFill>
                <a:schemeClr val="accent6"/>
              </a:solidFill>
            </a:endParaRPr>
          </a:p>
        </p:txBody>
      </p:sp>
      <p:sp>
        <p:nvSpPr>
          <p:cNvPr id="2" name="Content Placeholder 1">
            <a:extLst>
              <a:ext uri="{FF2B5EF4-FFF2-40B4-BE49-F238E27FC236}">
                <a16:creationId xmlns:a16="http://schemas.microsoft.com/office/drawing/2014/main" id="{16592AE2-1B25-D94B-461F-C6D51C50B059}"/>
              </a:ext>
            </a:extLst>
          </p:cNvPr>
          <p:cNvSpPr>
            <a:spLocks noGrp="1"/>
          </p:cNvSpPr>
          <p:nvPr>
            <p:ph sz="quarter" idx="14"/>
          </p:nvPr>
        </p:nvSpPr>
        <p:spPr/>
        <p:txBody>
          <a:bodyPr/>
          <a:lstStyle/>
          <a:p>
            <a:r>
              <a:rPr lang="en-US" dirty="0"/>
              <a:t>Questions?</a:t>
            </a:r>
            <a:endParaRPr lang="en-BE" dirty="0"/>
          </a:p>
        </p:txBody>
      </p:sp>
    </p:spTree>
    <p:extLst>
      <p:ext uri="{BB962C8B-B14F-4D97-AF65-F5344CB8AC3E}">
        <p14:creationId xmlns:p14="http://schemas.microsoft.com/office/powerpoint/2010/main" val="2131176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E85EF87-A605-B6BD-AA56-784DDAC868EE}"/>
              </a:ext>
            </a:extLst>
          </p:cNvPr>
          <p:cNvSpPr>
            <a:spLocks noGrp="1"/>
          </p:cNvSpPr>
          <p:nvPr>
            <p:ph type="body" sz="quarter" idx="14"/>
          </p:nvPr>
        </p:nvSpPr>
        <p:spPr>
          <a:xfrm>
            <a:off x="917190" y="6601924"/>
            <a:ext cx="3863340" cy="2152437"/>
          </a:xfrm>
        </p:spPr>
        <p:txBody>
          <a:bodyPr/>
          <a:lstStyle/>
          <a:p>
            <a:r>
              <a:rPr lang="en-US" dirty="0"/>
              <a:t>Manageable</a:t>
            </a:r>
          </a:p>
          <a:p>
            <a:r>
              <a:rPr lang="en-US" sz="2800" dirty="0">
                <a:latin typeface="PS TT Commons" panose="02000506040000020004" pitchFamily="50" charset="0"/>
              </a:rPr>
              <a:t>Administration capabilities</a:t>
            </a:r>
            <a:endParaRPr lang="en-BE" sz="2800" dirty="0">
              <a:latin typeface="PS TT Commons" panose="02000506040000020004" pitchFamily="50" charset="0"/>
            </a:endParaRPr>
          </a:p>
        </p:txBody>
      </p:sp>
      <p:sp>
        <p:nvSpPr>
          <p:cNvPr id="10" name="Text Placeholder 9">
            <a:extLst>
              <a:ext uri="{FF2B5EF4-FFF2-40B4-BE49-F238E27FC236}">
                <a16:creationId xmlns:a16="http://schemas.microsoft.com/office/drawing/2014/main" id="{ADC7DBF4-014A-A63A-613E-0AFA3CB6B236}"/>
              </a:ext>
            </a:extLst>
          </p:cNvPr>
          <p:cNvSpPr>
            <a:spLocks noGrp="1"/>
          </p:cNvSpPr>
          <p:nvPr>
            <p:ph type="body" sz="quarter" idx="20"/>
          </p:nvPr>
        </p:nvSpPr>
        <p:spPr>
          <a:xfrm>
            <a:off x="13075065" y="6601924"/>
            <a:ext cx="4760008" cy="2152437"/>
          </a:xfrm>
        </p:spPr>
        <p:txBody>
          <a:bodyPr/>
          <a:lstStyle/>
          <a:p>
            <a:r>
              <a:rPr lang="en-US" dirty="0"/>
              <a:t>Proactive</a:t>
            </a:r>
          </a:p>
          <a:p>
            <a:r>
              <a:rPr lang="en-US" sz="2800" dirty="0">
                <a:latin typeface="PS TT Commons" panose="02000506040000020004" pitchFamily="50" charset="0"/>
              </a:rPr>
              <a:t>Protect against what you know and don’t know yet (code dependency &amp; vulnerability scanning, …)</a:t>
            </a:r>
            <a:endParaRPr lang="en-BE" sz="2800" dirty="0">
              <a:latin typeface="PS TT Commons" panose="02000506040000020004" pitchFamily="50" charset="0"/>
            </a:endParaRPr>
          </a:p>
          <a:p>
            <a:endParaRPr lang="en-BE" dirty="0"/>
          </a:p>
        </p:txBody>
      </p:sp>
      <p:sp>
        <p:nvSpPr>
          <p:cNvPr id="11" name="Text Placeholder 10">
            <a:extLst>
              <a:ext uri="{FF2B5EF4-FFF2-40B4-BE49-F238E27FC236}">
                <a16:creationId xmlns:a16="http://schemas.microsoft.com/office/drawing/2014/main" id="{C17D7060-F7A0-DA20-F91E-65402793DF9E}"/>
              </a:ext>
            </a:extLst>
          </p:cNvPr>
          <p:cNvSpPr>
            <a:spLocks noGrp="1"/>
          </p:cNvSpPr>
          <p:nvPr>
            <p:ph type="body" sz="quarter" idx="21"/>
          </p:nvPr>
        </p:nvSpPr>
        <p:spPr>
          <a:xfrm>
            <a:off x="5113950" y="6601924"/>
            <a:ext cx="3863340" cy="2152437"/>
          </a:xfrm>
        </p:spPr>
        <p:txBody>
          <a:bodyPr/>
          <a:lstStyle/>
          <a:p>
            <a:r>
              <a:rPr lang="en-US" dirty="0"/>
              <a:t>Interoperable</a:t>
            </a:r>
          </a:p>
          <a:p>
            <a:r>
              <a:rPr lang="en-US" sz="2800" dirty="0">
                <a:latin typeface="PS TT Commons" panose="02000506040000020004" pitchFamily="50" charset="0"/>
              </a:rPr>
              <a:t>Standards are key (you’re integrating with lots of different vendors / customers)</a:t>
            </a:r>
            <a:endParaRPr lang="en-BE" sz="2800" dirty="0">
              <a:latin typeface="PS TT Commons" panose="02000506040000020004" pitchFamily="50" charset="0"/>
            </a:endParaRPr>
          </a:p>
        </p:txBody>
      </p:sp>
      <p:sp>
        <p:nvSpPr>
          <p:cNvPr id="12" name="Text Placeholder 11">
            <a:extLst>
              <a:ext uri="{FF2B5EF4-FFF2-40B4-BE49-F238E27FC236}">
                <a16:creationId xmlns:a16="http://schemas.microsoft.com/office/drawing/2014/main" id="{E3A21933-EB40-7841-7859-6ABCF648AE61}"/>
              </a:ext>
            </a:extLst>
          </p:cNvPr>
          <p:cNvSpPr>
            <a:spLocks noGrp="1"/>
          </p:cNvSpPr>
          <p:nvPr>
            <p:ph type="body" sz="quarter" idx="22"/>
          </p:nvPr>
        </p:nvSpPr>
        <p:spPr>
          <a:xfrm>
            <a:off x="9310710" y="6601924"/>
            <a:ext cx="3863340" cy="2152437"/>
          </a:xfrm>
        </p:spPr>
        <p:txBody>
          <a:bodyPr/>
          <a:lstStyle/>
          <a:p>
            <a:r>
              <a:rPr lang="en-US" dirty="0"/>
              <a:t>Auditable</a:t>
            </a:r>
          </a:p>
          <a:p>
            <a:r>
              <a:rPr lang="en-US" sz="2800" dirty="0">
                <a:latin typeface="PS TT Commons" panose="02000506040000020004" pitchFamily="50" charset="0"/>
              </a:rPr>
              <a:t>Logging, metrics</a:t>
            </a:r>
            <a:endParaRPr lang="en-BE" sz="2800" dirty="0">
              <a:latin typeface="PS TT Commons" panose="02000506040000020004" pitchFamily="50" charset="0"/>
            </a:endParaRPr>
          </a:p>
        </p:txBody>
      </p:sp>
      <p:sp>
        <p:nvSpPr>
          <p:cNvPr id="4" name="Title 3">
            <a:extLst>
              <a:ext uri="{FF2B5EF4-FFF2-40B4-BE49-F238E27FC236}">
                <a16:creationId xmlns:a16="http://schemas.microsoft.com/office/drawing/2014/main" id="{94C0DA40-4C4B-EAF7-020A-39070449E134}"/>
              </a:ext>
            </a:extLst>
          </p:cNvPr>
          <p:cNvSpPr>
            <a:spLocks noGrp="1"/>
          </p:cNvSpPr>
          <p:nvPr>
            <p:ph type="title"/>
          </p:nvPr>
        </p:nvSpPr>
        <p:spPr/>
        <p:txBody>
          <a:bodyPr/>
          <a:lstStyle/>
          <a:p>
            <a:r>
              <a:rPr lang="en-US" dirty="0"/>
              <a:t>Enterprise-level Security?</a:t>
            </a:r>
            <a:br>
              <a:rPr lang="en-BE" dirty="0"/>
            </a:br>
            <a:endParaRPr lang="en-BE" dirty="0"/>
          </a:p>
        </p:txBody>
      </p:sp>
      <p:pic>
        <p:nvPicPr>
          <p:cNvPr id="1026" name="Picture 2" descr="project-management">
            <a:extLst>
              <a:ext uri="{FF2B5EF4-FFF2-40B4-BE49-F238E27FC236}">
                <a16:creationId xmlns:a16="http://schemas.microsoft.com/office/drawing/2014/main" id="{3D23CBC5-DA83-0404-FFA3-F807773B9D3F}"/>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917575" y="2287681"/>
            <a:ext cx="3862388" cy="38623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gration">
            <a:extLst>
              <a:ext uri="{FF2B5EF4-FFF2-40B4-BE49-F238E27FC236}">
                <a16:creationId xmlns:a16="http://schemas.microsoft.com/office/drawing/2014/main" id="{411BEF5F-BF57-5FFC-8B97-ED88C34836DE}"/>
              </a:ext>
            </a:extLst>
          </p:cNvPr>
          <p:cNvPicPr>
            <a:picLocks noGrp="1" noChangeAspect="1" noChangeArrowheads="1"/>
          </p:cNvPicPr>
          <p:nvPr>
            <p:ph sz="quarter" idx="17"/>
          </p:nvPr>
        </p:nvPicPr>
        <p:blipFill>
          <a:blip r:embed="rId4">
            <a:extLst>
              <a:ext uri="{28A0092B-C50C-407E-A947-70E740481C1C}">
                <a14:useLocalDpi xmlns:a14="http://schemas.microsoft.com/office/drawing/2010/main" val="0"/>
              </a:ext>
            </a:extLst>
          </a:blip>
          <a:srcRect/>
          <a:stretch>
            <a:fillRect/>
          </a:stretch>
        </p:blipFill>
        <p:spPr bwMode="auto">
          <a:xfrm>
            <a:off x="5113338" y="2286887"/>
            <a:ext cx="3863975" cy="3863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vent-log-searching">
            <a:extLst>
              <a:ext uri="{FF2B5EF4-FFF2-40B4-BE49-F238E27FC236}">
                <a16:creationId xmlns:a16="http://schemas.microsoft.com/office/drawing/2014/main" id="{B80D07D6-ADEB-E0CC-9ACB-53D02817DC7B}"/>
              </a:ext>
            </a:extLst>
          </p:cNvPr>
          <p:cNvPicPr>
            <a:picLocks noGrp="1" noChangeAspect="1" noChangeArrowheads="1"/>
          </p:cNvPicPr>
          <p:nvPr>
            <p:ph sz="quarter" idx="19"/>
          </p:nvPr>
        </p:nvPicPr>
        <p:blipFill>
          <a:blip r:embed="rId5">
            <a:extLst>
              <a:ext uri="{28A0092B-C50C-407E-A947-70E740481C1C}">
                <a14:useLocalDpi xmlns:a14="http://schemas.microsoft.com/office/drawing/2010/main" val="0"/>
              </a:ext>
            </a:extLst>
          </a:blip>
          <a:srcRect/>
          <a:stretch>
            <a:fillRect/>
          </a:stretch>
        </p:blipFill>
        <p:spPr bwMode="auto">
          <a:xfrm>
            <a:off x="9310688" y="2286887"/>
            <a:ext cx="3863975" cy="38639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ystall-ball">
            <a:extLst>
              <a:ext uri="{FF2B5EF4-FFF2-40B4-BE49-F238E27FC236}">
                <a16:creationId xmlns:a16="http://schemas.microsoft.com/office/drawing/2014/main" id="{B4B31399-86C2-750B-A66D-9F19DE199016}"/>
              </a:ext>
            </a:extLst>
          </p:cNvPr>
          <p:cNvPicPr>
            <a:picLocks noGrp="1" noChangeAspect="1" noChangeArrowheads="1"/>
          </p:cNvPicPr>
          <p:nvPr>
            <p:ph sz="quarter" idx="15"/>
          </p:nvPr>
        </p:nvPicPr>
        <p:blipFill>
          <a:blip r:embed="rId6">
            <a:extLst>
              <a:ext uri="{28A0092B-C50C-407E-A947-70E740481C1C}">
                <a14:useLocalDpi xmlns:a14="http://schemas.microsoft.com/office/drawing/2010/main" val="0"/>
              </a:ext>
            </a:extLst>
          </a:blip>
          <a:srcRect/>
          <a:stretch>
            <a:fillRect/>
          </a:stretch>
        </p:blipFill>
        <p:spPr bwMode="auto">
          <a:xfrm>
            <a:off x="13508038" y="2287681"/>
            <a:ext cx="3862387" cy="386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95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build="p"/>
      <p:bldP spid="11" grpId="0" build="p"/>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0693D-0473-ED76-5F0C-E468983FA4A1}"/>
              </a:ext>
            </a:extLst>
          </p:cNvPr>
          <p:cNvSpPr>
            <a:spLocks noGrp="1"/>
          </p:cNvSpPr>
          <p:nvPr>
            <p:ph sz="quarter" idx="14"/>
          </p:nvPr>
        </p:nvSpPr>
        <p:spPr/>
        <p:txBody>
          <a:bodyPr/>
          <a:lstStyle/>
          <a:p>
            <a:r>
              <a:rPr lang="en-US" dirty="0"/>
              <a:t>Enterprise-level Security?</a:t>
            </a:r>
            <a:endParaRPr lang="en-BE" dirty="0"/>
          </a:p>
        </p:txBody>
      </p:sp>
      <p:sp>
        <p:nvSpPr>
          <p:cNvPr id="3" name="Text Placeholder 2">
            <a:extLst>
              <a:ext uri="{FF2B5EF4-FFF2-40B4-BE49-F238E27FC236}">
                <a16:creationId xmlns:a16="http://schemas.microsoft.com/office/drawing/2014/main" id="{290A1DAA-AF7B-778E-FC7C-CEB690545EA8}"/>
              </a:ext>
            </a:extLst>
          </p:cNvPr>
          <p:cNvSpPr>
            <a:spLocks noGrp="1"/>
          </p:cNvSpPr>
          <p:nvPr>
            <p:ph type="body" sz="quarter" idx="10"/>
          </p:nvPr>
        </p:nvSpPr>
        <p:spPr/>
        <p:txBody>
          <a:bodyPr/>
          <a:lstStyle/>
          <a:p>
            <a:r>
              <a:rPr lang="en-US" dirty="0"/>
              <a:t>I’m zooming in on those standards today</a:t>
            </a:r>
          </a:p>
        </p:txBody>
      </p:sp>
    </p:spTree>
    <p:extLst>
      <p:ext uri="{BB962C8B-B14F-4D97-AF65-F5344CB8AC3E}">
        <p14:creationId xmlns:p14="http://schemas.microsoft.com/office/powerpoint/2010/main" val="3455725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80921-20CD-8E79-896F-E5D160F1017A}"/>
              </a:ext>
            </a:extLst>
          </p:cNvPr>
          <p:cNvSpPr>
            <a:spLocks noGrp="1"/>
          </p:cNvSpPr>
          <p:nvPr>
            <p:ph type="title"/>
          </p:nvPr>
        </p:nvSpPr>
        <p:spPr/>
        <p:txBody>
          <a:bodyPr/>
          <a:lstStyle/>
          <a:p>
            <a:r>
              <a:rPr lang="en-US" sz="6600" dirty="0"/>
              <a:t>Standards evolve.  To remain secure, our implementations must evolve together with those standards.</a:t>
            </a:r>
            <a:br>
              <a:rPr lang="en-US" sz="6600" dirty="0"/>
            </a:br>
            <a:endParaRPr lang="en-BE" sz="6600" dirty="0"/>
          </a:p>
        </p:txBody>
      </p:sp>
      <p:sp>
        <p:nvSpPr>
          <p:cNvPr id="5" name="Text Placeholder 4">
            <a:extLst>
              <a:ext uri="{FF2B5EF4-FFF2-40B4-BE49-F238E27FC236}">
                <a16:creationId xmlns:a16="http://schemas.microsoft.com/office/drawing/2014/main" id="{DC0988E0-865A-FA0A-1D32-373F52A5AE87}"/>
              </a:ext>
            </a:extLst>
          </p:cNvPr>
          <p:cNvSpPr>
            <a:spLocks noGrp="1"/>
          </p:cNvSpPr>
          <p:nvPr>
            <p:ph type="body" sz="quarter" idx="10"/>
          </p:nvPr>
        </p:nvSpPr>
        <p:spPr/>
        <p:txBody>
          <a:bodyPr/>
          <a:lstStyle/>
          <a:p>
            <a:r>
              <a:rPr lang="en-US" dirty="0"/>
              <a:t>Enterprise-level security?</a:t>
            </a:r>
            <a:endParaRPr lang="en-BE" dirty="0"/>
          </a:p>
        </p:txBody>
      </p:sp>
    </p:spTree>
    <p:extLst>
      <p:ext uri="{BB962C8B-B14F-4D97-AF65-F5344CB8AC3E}">
        <p14:creationId xmlns:p14="http://schemas.microsoft.com/office/powerpoint/2010/main" val="334830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80921-20CD-8E79-896F-E5D160F1017A}"/>
              </a:ext>
            </a:extLst>
          </p:cNvPr>
          <p:cNvSpPr>
            <a:spLocks noGrp="1"/>
          </p:cNvSpPr>
          <p:nvPr>
            <p:ph type="title"/>
          </p:nvPr>
        </p:nvSpPr>
        <p:spPr/>
        <p:txBody>
          <a:bodyPr/>
          <a:lstStyle/>
          <a:p>
            <a:r>
              <a:rPr lang="en-US" sz="6600" dirty="0"/>
              <a:t>You don’t just implement standards to keep your stuff safe.  You also implement them to improve your business, because customers will demand proof.</a:t>
            </a:r>
            <a:endParaRPr lang="en-BE" sz="6600" dirty="0"/>
          </a:p>
        </p:txBody>
      </p:sp>
      <p:sp>
        <p:nvSpPr>
          <p:cNvPr id="5" name="Text Placeholder 4">
            <a:extLst>
              <a:ext uri="{FF2B5EF4-FFF2-40B4-BE49-F238E27FC236}">
                <a16:creationId xmlns:a16="http://schemas.microsoft.com/office/drawing/2014/main" id="{DC0988E0-865A-FA0A-1D32-373F52A5AE87}"/>
              </a:ext>
            </a:extLst>
          </p:cNvPr>
          <p:cNvSpPr>
            <a:spLocks noGrp="1"/>
          </p:cNvSpPr>
          <p:nvPr>
            <p:ph type="body" sz="quarter" idx="10"/>
          </p:nvPr>
        </p:nvSpPr>
        <p:spPr/>
        <p:txBody>
          <a:bodyPr/>
          <a:lstStyle/>
          <a:p>
            <a:r>
              <a:rPr lang="en-US" dirty="0"/>
              <a:t>Enterprise-level security?</a:t>
            </a:r>
            <a:endParaRPr lang="en-BE" dirty="0"/>
          </a:p>
        </p:txBody>
      </p:sp>
    </p:spTree>
    <p:extLst>
      <p:ext uri="{BB962C8B-B14F-4D97-AF65-F5344CB8AC3E}">
        <p14:creationId xmlns:p14="http://schemas.microsoft.com/office/powerpoint/2010/main" val="4041549908"/>
      </p:ext>
    </p:extLst>
  </p:cSld>
  <p:clrMapOvr>
    <a:masterClrMapping/>
  </p:clrMapOvr>
</p:sld>
</file>

<file path=ppt/theme/theme1.xml><?xml version="1.0" encoding="utf-8"?>
<a:theme xmlns:a="http://schemas.openxmlformats.org/drawingml/2006/main" name="PSTTCommons">
  <a:themeElements>
    <a:clrScheme name="Pluralsight Colors">
      <a:dk1>
        <a:srgbClr val="130F24"/>
      </a:dk1>
      <a:lt1>
        <a:srgbClr val="FFFFFF"/>
      </a:lt1>
      <a:dk2>
        <a:srgbClr val="1B1834"/>
      </a:dk2>
      <a:lt2>
        <a:srgbClr val="E1E8F0"/>
      </a:lt2>
      <a:accent1>
        <a:srgbClr val="FF1675"/>
      </a:accent1>
      <a:accent2>
        <a:srgbClr val="FF7B01"/>
      </a:accent2>
      <a:accent3>
        <a:srgbClr val="02E088"/>
      </a:accent3>
      <a:accent4>
        <a:srgbClr val="FFC941"/>
      </a:accent4>
      <a:accent5>
        <a:srgbClr val="770EF7"/>
      </a:accent5>
      <a:accent6>
        <a:srgbClr val="00A3FE"/>
      </a:accent6>
      <a:hlink>
        <a:srgbClr val="00A3FE"/>
      </a:hlink>
      <a:folHlink>
        <a:srgbClr val="00A3FE"/>
      </a:folHlink>
    </a:clrScheme>
    <a:fontScheme name="PS TT Commons">
      <a:majorFont>
        <a:latin typeface="PS TT Commons Bold"/>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Anpassad formgivning">
  <a:themeElements>
    <a:clrScheme name="Cornerstone">
      <a:dk1>
        <a:srgbClr val="000000"/>
      </a:dk1>
      <a:lt1>
        <a:srgbClr val="FFFFFF"/>
      </a:lt1>
      <a:dk2>
        <a:srgbClr val="2B338D"/>
      </a:dk2>
      <a:lt2>
        <a:srgbClr val="E7E6E6"/>
      </a:lt2>
      <a:accent1>
        <a:srgbClr val="2B338D"/>
      </a:accent1>
      <a:accent2>
        <a:srgbClr val="7AF0DD"/>
      </a:accent2>
      <a:accent3>
        <a:srgbClr val="973B90"/>
      </a:accent3>
      <a:accent4>
        <a:srgbClr val="EA82B3"/>
      </a:accent4>
      <a:accent5>
        <a:srgbClr val="D3A76C"/>
      </a:accent5>
      <a:accent6>
        <a:srgbClr val="FFA346"/>
      </a:accent6>
      <a:hlink>
        <a:srgbClr val="72C3B5"/>
      </a:hlink>
      <a:folHlink>
        <a:srgbClr val="953A8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93C3184-A074-214D-978C-8FCDA1548BCA}" vid="{4F53DAA4-02C2-2E45-863B-F0BE723B140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182422</TotalTime>
  <Words>1912</Words>
  <Application>Microsoft Office PowerPoint</Application>
  <PresentationFormat>Custom</PresentationFormat>
  <Paragraphs>195</Paragraphs>
  <Slides>54</Slides>
  <Notes>3</Notes>
  <HiddenSlides>4</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54</vt:i4>
      </vt:variant>
    </vt:vector>
  </HeadingPairs>
  <TitlesOfParts>
    <vt:vector size="74" baseType="lpstr">
      <vt:lpstr>Arial</vt:lpstr>
      <vt:lpstr>Calibri</vt:lpstr>
      <vt:lpstr>Consolas</vt:lpstr>
      <vt:lpstr>IBM Plex Sans</vt:lpstr>
      <vt:lpstr>IBM Plex Sans Light</vt:lpstr>
      <vt:lpstr>IBM Plex Sans Thin</vt:lpstr>
      <vt:lpstr>Lucida Grande</vt:lpstr>
      <vt:lpstr>Montserrat</vt:lpstr>
      <vt:lpstr>Myriad Pro</vt:lpstr>
      <vt:lpstr>Myriad Pro Light</vt:lpstr>
      <vt:lpstr>PS TT Commons</vt:lpstr>
      <vt:lpstr>PS TT Commons Bold</vt:lpstr>
      <vt:lpstr>PS TT Commons Book</vt:lpstr>
      <vt:lpstr>PS TT Commons DemiBold</vt:lpstr>
      <vt:lpstr>PS TT Commons Light</vt:lpstr>
      <vt:lpstr>Roboto Mono</vt:lpstr>
      <vt:lpstr>Wingdings</vt:lpstr>
      <vt:lpstr>Wingdings 3</vt:lpstr>
      <vt:lpstr>PSTTCommons</vt:lpstr>
      <vt:lpstr>Anpassad formgivning</vt:lpstr>
      <vt:lpstr>Extending OAuth and OIDC to Reach Entprise-level Security Kevin Dockx</vt:lpstr>
      <vt:lpstr>PowerPoint Presentation</vt:lpstr>
      <vt:lpstr>PowerPoint Presentation</vt:lpstr>
      <vt:lpstr>PowerPoint Presentation</vt:lpstr>
      <vt:lpstr>PowerPoint Presentation</vt:lpstr>
      <vt:lpstr>Enterprise-level Security? </vt:lpstr>
      <vt:lpstr>PowerPoint Presentation</vt:lpstr>
      <vt:lpstr>Standards evolve.  To remain secure, our implementations must evolve together with those standards. </vt:lpstr>
      <vt:lpstr>You don’t just implement standards to keep your stuff safe.  You also implement them to improve your business, because customers will demand proof.</vt:lpstr>
      <vt:lpstr>PowerPoint Presentation</vt:lpstr>
      <vt:lpstr>PowerPoint Presentation</vt:lpstr>
      <vt:lpstr>PowerPoint Presentation</vt:lpstr>
      <vt:lpstr>These standards are very much a fast-evolving target.  We need to keep up.</vt:lpstr>
      <vt:lpstr>PowerPoint Presentation</vt:lpstr>
      <vt:lpstr>Authentication is the process of determining who someone/something is.  That doesn’t mean you’ll use that information to restrict access to your application (e.g.: an OIDC call that doesn’t result in an application cookie) </vt:lpstr>
      <vt:lpstr>PowerPoint Presentation</vt:lpstr>
      <vt:lpstr>Common Authentication Calls on a Request</vt:lpstr>
      <vt:lpstr>PowerPoint Presentation</vt:lpstr>
      <vt:lpstr>Defense in Depth</vt:lpstr>
      <vt:lpstr>Improving Client Authentication</vt:lpstr>
      <vt:lpstr>Improving Client Authentication</vt:lpstr>
      <vt:lpstr>The Issue with ClientId/ClientSecret</vt:lpstr>
      <vt:lpstr>PowerPoint Presentation</vt:lpstr>
      <vt:lpstr>Sample Content of a Private Key JWT</vt:lpstr>
      <vt:lpstr>Sample Token Request (During Code Flow) with Client Assertion</vt:lpstr>
      <vt:lpstr>PowerPoint Presentation</vt:lpstr>
      <vt:lpstr>PowerPoint Presentation</vt:lpstr>
      <vt:lpstr>Improving Client Authentication</vt:lpstr>
      <vt:lpstr>PowerPoint Presentation</vt:lpstr>
      <vt:lpstr>PowerPoint Presentation</vt:lpstr>
      <vt:lpstr>PowerPoint Presentation</vt:lpstr>
      <vt:lpstr>PowerPoint Presentation</vt:lpstr>
      <vt:lpstr>Regular Authorization Request</vt:lpstr>
      <vt:lpstr>JAR</vt:lpstr>
      <vt:lpstr>PowerPoint Presentation</vt:lpstr>
      <vt:lpstr>PowerPoint Presentation</vt:lpstr>
      <vt:lpstr>Is Token Encryption Useful? </vt:lpstr>
      <vt:lpstr>PowerPoint Presentation</vt:lpstr>
      <vt:lpstr>PowerPoint Presentation</vt:lpstr>
      <vt:lpstr>A bearer token is not bound to a client, anybody who possesses the token can use it. </vt:lpstr>
      <vt:lpstr>A PoP (Proof of Possession) token IS bound to the client that requested it.</vt:lpstr>
      <vt:lpstr>PowerPoint Presentation</vt:lpstr>
      <vt:lpstr>Confirmation method claim</vt:lpstr>
      <vt:lpstr>Proof of Possession Access Tokens</vt:lpstr>
      <vt:lpstr>Proof of Possession Access Tokens</vt:lpstr>
      <vt:lpstr>PowerPoint Presentation</vt:lpstr>
      <vt:lpstr>PowerPoint Presentation</vt:lpstr>
      <vt:lpstr>Proof of Possession Access Tokens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Kevin Dockx</cp:lastModifiedBy>
  <cp:revision>1581</cp:revision>
  <cp:lastPrinted>2021-01-14T21:20:43Z</cp:lastPrinted>
  <dcterms:created xsi:type="dcterms:W3CDTF">2020-12-18T20:24:02Z</dcterms:created>
  <dcterms:modified xsi:type="dcterms:W3CDTF">2023-05-24T13:52:15Z</dcterms:modified>
</cp:coreProperties>
</file>